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0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86" r:id="rId25"/>
    <p:sldId id="277" r:id="rId26"/>
    <p:sldId id="278" r:id="rId27"/>
    <p:sldId id="279" r:id="rId28"/>
    <p:sldId id="280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506ED-2DCE-43C0-8033-38B3C5750679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702F5846-080E-4850-B3DB-78D7C175825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Tangan</a:t>
          </a:r>
          <a:endParaRPr lang="en-MY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31783-1BFF-403B-807E-B38E6EB54B07}" type="parTrans" cxnId="{6CFF80C5-0FED-4E0B-B9A2-D35B1EB26358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E810F-1FE3-4647-8BB4-67935AD85F1D}" type="sibTrans" cxnId="{6CFF80C5-0FED-4E0B-B9A2-D35B1EB26358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B0E53-AAA3-407C-8053-E7553BCD5D6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Kaki</a:t>
          </a:r>
          <a:endParaRPr lang="en-MY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6047DB-4A54-451F-BDFC-623BB6783D3D}" type="parTrans" cxnId="{8368A074-2CAA-4DFB-974F-BF0340C81849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33B74-EC80-42BA-8764-43193AFC24B5}" type="sibTrans" cxnId="{8368A074-2CAA-4DFB-974F-BF0340C81849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6B980-7706-47BA-A646-6F42F0214CA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Kepala</a:t>
          </a:r>
          <a:endParaRPr lang="en-MY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EF038-BDFB-4955-98F3-136A30B162BE}" type="parTrans" cxnId="{FB4FDB2C-A342-4C6A-BF67-12FCA6A5323A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4DAB3-7092-43B4-83AD-3D9196F62931}" type="sibTrans" cxnId="{FB4FDB2C-A342-4C6A-BF67-12FCA6A5323A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E80069-DA84-4BF9-8BE8-87DF0AAA0A5C}" type="pres">
      <dgm:prSet presAssocID="{01C506ED-2DCE-43C0-8033-38B3C57506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71F1E2-82C5-46B8-A818-A3529BE73236}" type="pres">
      <dgm:prSet presAssocID="{702F5846-080E-4850-B3DB-78D7C1758258}" presName="gear1" presStyleLbl="node1" presStyleIdx="0" presStyleCnt="3" custLinFactNeighborX="971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56E7AD1-4CE7-48C7-AD0B-8E39DF3D8178}" type="pres">
      <dgm:prSet presAssocID="{702F5846-080E-4850-B3DB-78D7C1758258}" presName="gear1srcNode" presStyleLbl="node1" presStyleIdx="0" presStyleCnt="3"/>
      <dgm:spPr/>
    </dgm:pt>
    <dgm:pt modelId="{CCCABFC1-0CFD-4ACB-B49D-DA3A182686A3}" type="pres">
      <dgm:prSet presAssocID="{702F5846-080E-4850-B3DB-78D7C1758258}" presName="gear1dstNode" presStyleLbl="node1" presStyleIdx="0" presStyleCnt="3"/>
      <dgm:spPr/>
    </dgm:pt>
    <dgm:pt modelId="{79CB3EAE-4203-439D-A5B0-B20D3EE54444}" type="pres">
      <dgm:prSet presAssocID="{CF1B0E53-AAA3-407C-8053-E7553BCD5D68}" presName="gear2" presStyleLbl="node1" presStyleIdx="1" presStyleCnt="3">
        <dgm:presLayoutVars>
          <dgm:chMax val="1"/>
          <dgm:bulletEnabled val="1"/>
        </dgm:presLayoutVars>
      </dgm:prSet>
      <dgm:spPr/>
    </dgm:pt>
    <dgm:pt modelId="{4AFE8D7F-32B5-4F22-B219-59FC11BFE5A2}" type="pres">
      <dgm:prSet presAssocID="{CF1B0E53-AAA3-407C-8053-E7553BCD5D68}" presName="gear2srcNode" presStyleLbl="node1" presStyleIdx="1" presStyleCnt="3"/>
      <dgm:spPr/>
    </dgm:pt>
    <dgm:pt modelId="{E3D23B9A-3C60-4D03-A1B3-13BB0043E9FE}" type="pres">
      <dgm:prSet presAssocID="{CF1B0E53-AAA3-407C-8053-E7553BCD5D68}" presName="gear2dstNode" presStyleLbl="node1" presStyleIdx="1" presStyleCnt="3"/>
      <dgm:spPr/>
    </dgm:pt>
    <dgm:pt modelId="{20A09B9B-A0E9-4C0A-B6A6-319DC11BE242}" type="pres">
      <dgm:prSet presAssocID="{FF76B980-7706-47BA-A646-6F42F0214CA9}" presName="gear3" presStyleLbl="node1" presStyleIdx="2" presStyleCnt="3"/>
      <dgm:spPr/>
    </dgm:pt>
    <dgm:pt modelId="{5D59F074-7E12-4072-8268-C5DB904FFC3D}" type="pres">
      <dgm:prSet presAssocID="{FF76B980-7706-47BA-A646-6F42F0214CA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0D3D734-5290-4DC1-963A-BB56C72AA2B7}" type="pres">
      <dgm:prSet presAssocID="{FF76B980-7706-47BA-A646-6F42F0214CA9}" presName="gear3srcNode" presStyleLbl="node1" presStyleIdx="2" presStyleCnt="3"/>
      <dgm:spPr/>
    </dgm:pt>
    <dgm:pt modelId="{44692B8D-FA25-42F0-9D72-46653017076A}" type="pres">
      <dgm:prSet presAssocID="{FF76B980-7706-47BA-A646-6F42F0214CA9}" presName="gear3dstNode" presStyleLbl="node1" presStyleIdx="2" presStyleCnt="3"/>
      <dgm:spPr/>
    </dgm:pt>
    <dgm:pt modelId="{15B74A70-31FD-4AAB-8975-B3C5C99FDFED}" type="pres">
      <dgm:prSet presAssocID="{25CE810F-1FE3-4647-8BB4-67935AD85F1D}" presName="connector1" presStyleLbl="sibTrans2D1" presStyleIdx="0" presStyleCnt="3"/>
      <dgm:spPr/>
    </dgm:pt>
    <dgm:pt modelId="{4DB6D84B-0FCE-4F00-9804-1FAA54625783}" type="pres">
      <dgm:prSet presAssocID="{E5733B74-EC80-42BA-8764-43193AFC24B5}" presName="connector2" presStyleLbl="sibTrans2D1" presStyleIdx="1" presStyleCnt="3"/>
      <dgm:spPr/>
    </dgm:pt>
    <dgm:pt modelId="{853CEE48-CB1B-405F-B4DE-AC980E91EFD6}" type="pres">
      <dgm:prSet presAssocID="{A684DAB3-7092-43B4-83AD-3D9196F62931}" presName="connector3" presStyleLbl="sibTrans2D1" presStyleIdx="2" presStyleCnt="3"/>
      <dgm:spPr/>
    </dgm:pt>
  </dgm:ptLst>
  <dgm:cxnLst>
    <dgm:cxn modelId="{A110FFBA-05A7-47F2-919F-D0E9F06A5F98}" type="presOf" srcId="{CF1B0E53-AAA3-407C-8053-E7553BCD5D68}" destId="{4AFE8D7F-32B5-4F22-B219-59FC11BFE5A2}" srcOrd="1" destOrd="0" presId="urn:microsoft.com/office/officeart/2005/8/layout/gear1"/>
    <dgm:cxn modelId="{A2E10E29-A9AA-4A6A-9282-A8E050257E4A}" type="presOf" srcId="{702F5846-080E-4850-B3DB-78D7C1758258}" destId="{556E7AD1-4CE7-48C7-AD0B-8E39DF3D8178}" srcOrd="1" destOrd="0" presId="urn:microsoft.com/office/officeart/2005/8/layout/gear1"/>
    <dgm:cxn modelId="{94827CB9-FEC2-48B3-B205-2D8DDDD1C1BE}" type="presOf" srcId="{A684DAB3-7092-43B4-83AD-3D9196F62931}" destId="{853CEE48-CB1B-405F-B4DE-AC980E91EFD6}" srcOrd="0" destOrd="0" presId="urn:microsoft.com/office/officeart/2005/8/layout/gear1"/>
    <dgm:cxn modelId="{E1EBBF55-8F37-4A3B-85A9-40579924B5B7}" type="presOf" srcId="{FF76B980-7706-47BA-A646-6F42F0214CA9}" destId="{20A09B9B-A0E9-4C0A-B6A6-319DC11BE242}" srcOrd="0" destOrd="0" presId="urn:microsoft.com/office/officeart/2005/8/layout/gear1"/>
    <dgm:cxn modelId="{07DB2421-713A-4C56-AC8A-BF63C7E63069}" type="presOf" srcId="{E5733B74-EC80-42BA-8764-43193AFC24B5}" destId="{4DB6D84B-0FCE-4F00-9804-1FAA54625783}" srcOrd="0" destOrd="0" presId="urn:microsoft.com/office/officeart/2005/8/layout/gear1"/>
    <dgm:cxn modelId="{967D4F07-FFB8-493A-B216-FF11205EBD6C}" type="presOf" srcId="{CF1B0E53-AAA3-407C-8053-E7553BCD5D68}" destId="{E3D23B9A-3C60-4D03-A1B3-13BB0043E9FE}" srcOrd="2" destOrd="0" presId="urn:microsoft.com/office/officeart/2005/8/layout/gear1"/>
    <dgm:cxn modelId="{6CFF80C5-0FED-4E0B-B9A2-D35B1EB26358}" srcId="{01C506ED-2DCE-43C0-8033-38B3C5750679}" destId="{702F5846-080E-4850-B3DB-78D7C1758258}" srcOrd="0" destOrd="0" parTransId="{DED31783-1BFF-403B-807E-B38E6EB54B07}" sibTransId="{25CE810F-1FE3-4647-8BB4-67935AD85F1D}"/>
    <dgm:cxn modelId="{580BE638-7020-41BC-807D-20A43A0523FA}" type="presOf" srcId="{CF1B0E53-AAA3-407C-8053-E7553BCD5D68}" destId="{79CB3EAE-4203-439D-A5B0-B20D3EE54444}" srcOrd="0" destOrd="0" presId="urn:microsoft.com/office/officeart/2005/8/layout/gear1"/>
    <dgm:cxn modelId="{05366452-16BB-451D-911A-74FA5539CACB}" type="presOf" srcId="{FF76B980-7706-47BA-A646-6F42F0214CA9}" destId="{5D59F074-7E12-4072-8268-C5DB904FFC3D}" srcOrd="1" destOrd="0" presId="urn:microsoft.com/office/officeart/2005/8/layout/gear1"/>
    <dgm:cxn modelId="{67742E52-269B-43F7-AA87-7B8C8BFB35FC}" type="presOf" srcId="{25CE810F-1FE3-4647-8BB4-67935AD85F1D}" destId="{15B74A70-31FD-4AAB-8975-B3C5C99FDFED}" srcOrd="0" destOrd="0" presId="urn:microsoft.com/office/officeart/2005/8/layout/gear1"/>
    <dgm:cxn modelId="{FB4FDB2C-A342-4C6A-BF67-12FCA6A5323A}" srcId="{01C506ED-2DCE-43C0-8033-38B3C5750679}" destId="{FF76B980-7706-47BA-A646-6F42F0214CA9}" srcOrd="2" destOrd="0" parTransId="{8BAEF038-BDFB-4955-98F3-136A30B162BE}" sibTransId="{A684DAB3-7092-43B4-83AD-3D9196F62931}"/>
    <dgm:cxn modelId="{CF3D3523-DE45-45DA-A9DD-35EC745EB4CB}" type="presOf" srcId="{01C506ED-2DCE-43C0-8033-38B3C5750679}" destId="{34E80069-DA84-4BF9-8BE8-87DF0AAA0A5C}" srcOrd="0" destOrd="0" presId="urn:microsoft.com/office/officeart/2005/8/layout/gear1"/>
    <dgm:cxn modelId="{8368A074-2CAA-4DFB-974F-BF0340C81849}" srcId="{01C506ED-2DCE-43C0-8033-38B3C5750679}" destId="{CF1B0E53-AAA3-407C-8053-E7553BCD5D68}" srcOrd="1" destOrd="0" parTransId="{5F6047DB-4A54-451F-BDFC-623BB6783D3D}" sibTransId="{E5733B74-EC80-42BA-8764-43193AFC24B5}"/>
    <dgm:cxn modelId="{0657D7A1-D2EA-4132-863D-4D6F20FDEBB6}" type="presOf" srcId="{FF76B980-7706-47BA-A646-6F42F0214CA9}" destId="{44692B8D-FA25-42F0-9D72-46653017076A}" srcOrd="3" destOrd="0" presId="urn:microsoft.com/office/officeart/2005/8/layout/gear1"/>
    <dgm:cxn modelId="{59A9BEED-57A8-464A-B2E5-DCCB5366DE46}" type="presOf" srcId="{702F5846-080E-4850-B3DB-78D7C1758258}" destId="{BA71F1E2-82C5-46B8-A818-A3529BE73236}" srcOrd="0" destOrd="0" presId="urn:microsoft.com/office/officeart/2005/8/layout/gear1"/>
    <dgm:cxn modelId="{76ED139C-BA0C-4FB5-B64E-789CC46D1C30}" type="presOf" srcId="{FF76B980-7706-47BA-A646-6F42F0214CA9}" destId="{D0D3D734-5290-4DC1-963A-BB56C72AA2B7}" srcOrd="2" destOrd="0" presId="urn:microsoft.com/office/officeart/2005/8/layout/gear1"/>
    <dgm:cxn modelId="{2C150BF1-2109-4F53-BE18-49AB90C16501}" type="presOf" srcId="{702F5846-080E-4850-B3DB-78D7C1758258}" destId="{CCCABFC1-0CFD-4ACB-B49D-DA3A182686A3}" srcOrd="2" destOrd="0" presId="urn:microsoft.com/office/officeart/2005/8/layout/gear1"/>
    <dgm:cxn modelId="{BA30DA75-C091-4105-A4E6-A90D0C139595}" type="presParOf" srcId="{34E80069-DA84-4BF9-8BE8-87DF0AAA0A5C}" destId="{BA71F1E2-82C5-46B8-A818-A3529BE73236}" srcOrd="0" destOrd="0" presId="urn:microsoft.com/office/officeart/2005/8/layout/gear1"/>
    <dgm:cxn modelId="{1DF579BB-6950-4692-B323-88C5D9C586DA}" type="presParOf" srcId="{34E80069-DA84-4BF9-8BE8-87DF0AAA0A5C}" destId="{556E7AD1-4CE7-48C7-AD0B-8E39DF3D8178}" srcOrd="1" destOrd="0" presId="urn:microsoft.com/office/officeart/2005/8/layout/gear1"/>
    <dgm:cxn modelId="{9547F9F1-0FE1-48BA-BCC4-1D00AC81E4B5}" type="presParOf" srcId="{34E80069-DA84-4BF9-8BE8-87DF0AAA0A5C}" destId="{CCCABFC1-0CFD-4ACB-B49D-DA3A182686A3}" srcOrd="2" destOrd="0" presId="urn:microsoft.com/office/officeart/2005/8/layout/gear1"/>
    <dgm:cxn modelId="{8014DCDC-3058-419F-8F47-4C2234C6172A}" type="presParOf" srcId="{34E80069-DA84-4BF9-8BE8-87DF0AAA0A5C}" destId="{79CB3EAE-4203-439D-A5B0-B20D3EE54444}" srcOrd="3" destOrd="0" presId="urn:microsoft.com/office/officeart/2005/8/layout/gear1"/>
    <dgm:cxn modelId="{7E3ED3E9-9CB9-4AD2-B285-6AFA14F70F2D}" type="presParOf" srcId="{34E80069-DA84-4BF9-8BE8-87DF0AAA0A5C}" destId="{4AFE8D7F-32B5-4F22-B219-59FC11BFE5A2}" srcOrd="4" destOrd="0" presId="urn:microsoft.com/office/officeart/2005/8/layout/gear1"/>
    <dgm:cxn modelId="{575AFE77-D47D-4933-B472-1DD817F37F4A}" type="presParOf" srcId="{34E80069-DA84-4BF9-8BE8-87DF0AAA0A5C}" destId="{E3D23B9A-3C60-4D03-A1B3-13BB0043E9FE}" srcOrd="5" destOrd="0" presId="urn:microsoft.com/office/officeart/2005/8/layout/gear1"/>
    <dgm:cxn modelId="{A356DE4C-6018-404F-80E3-5A932651B199}" type="presParOf" srcId="{34E80069-DA84-4BF9-8BE8-87DF0AAA0A5C}" destId="{20A09B9B-A0E9-4C0A-B6A6-319DC11BE242}" srcOrd="6" destOrd="0" presId="urn:microsoft.com/office/officeart/2005/8/layout/gear1"/>
    <dgm:cxn modelId="{25124B67-7D3B-45A9-847D-B132F8042E6A}" type="presParOf" srcId="{34E80069-DA84-4BF9-8BE8-87DF0AAA0A5C}" destId="{5D59F074-7E12-4072-8268-C5DB904FFC3D}" srcOrd="7" destOrd="0" presId="urn:microsoft.com/office/officeart/2005/8/layout/gear1"/>
    <dgm:cxn modelId="{AC8F6AAF-B3F7-40C9-8068-ACFF86A80D9E}" type="presParOf" srcId="{34E80069-DA84-4BF9-8BE8-87DF0AAA0A5C}" destId="{D0D3D734-5290-4DC1-963A-BB56C72AA2B7}" srcOrd="8" destOrd="0" presId="urn:microsoft.com/office/officeart/2005/8/layout/gear1"/>
    <dgm:cxn modelId="{BB426BAC-5018-43E2-B02C-EAB314ABBB7E}" type="presParOf" srcId="{34E80069-DA84-4BF9-8BE8-87DF0AAA0A5C}" destId="{44692B8D-FA25-42F0-9D72-46653017076A}" srcOrd="9" destOrd="0" presId="urn:microsoft.com/office/officeart/2005/8/layout/gear1"/>
    <dgm:cxn modelId="{CD5751CE-4BCC-40A1-941B-0BF5CDBD8C8D}" type="presParOf" srcId="{34E80069-DA84-4BF9-8BE8-87DF0AAA0A5C}" destId="{15B74A70-31FD-4AAB-8975-B3C5C99FDFED}" srcOrd="10" destOrd="0" presId="urn:microsoft.com/office/officeart/2005/8/layout/gear1"/>
    <dgm:cxn modelId="{1BCB1582-94B1-4761-A45C-97DF2F09C808}" type="presParOf" srcId="{34E80069-DA84-4BF9-8BE8-87DF0AAA0A5C}" destId="{4DB6D84B-0FCE-4F00-9804-1FAA54625783}" srcOrd="11" destOrd="0" presId="urn:microsoft.com/office/officeart/2005/8/layout/gear1"/>
    <dgm:cxn modelId="{F465DC16-C44D-4D6A-A32A-7CAEF48871BC}" type="presParOf" srcId="{34E80069-DA84-4BF9-8BE8-87DF0AAA0A5C}" destId="{853CEE48-CB1B-405F-B4DE-AC980E91EF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506ED-2DCE-43C0-8033-38B3C5750679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702F5846-080E-4850-B3DB-78D7C1758258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Tulang-tulang</a:t>
          </a:r>
          <a:endParaRPr lang="en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31783-1BFF-403B-807E-B38E6EB54B07}" type="parTrans" cxnId="{6CFF80C5-0FED-4E0B-B9A2-D35B1EB26358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E810F-1FE3-4647-8BB4-67935AD85F1D}" type="sibTrans" cxnId="{6CFF80C5-0FED-4E0B-B9A2-D35B1EB26358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B0E53-AAA3-407C-8053-E7553BCD5D68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Urat saraf</a:t>
          </a:r>
          <a:endParaRPr lang="en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6047DB-4A54-451F-BDFC-623BB6783D3D}" type="parTrans" cxnId="{8368A074-2CAA-4DFB-974F-BF0340C81849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33B74-EC80-42BA-8764-43193AFC24B5}" type="sibTrans" cxnId="{8368A074-2CAA-4DFB-974F-BF0340C81849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6B980-7706-47BA-A646-6F42F0214CA9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Darah</a:t>
          </a:r>
          <a:endParaRPr lang="en-MY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EF038-BDFB-4955-98F3-136A30B162BE}" type="parTrans" cxnId="{FB4FDB2C-A342-4C6A-BF67-12FCA6A5323A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4DAB3-7092-43B4-83AD-3D9196F62931}" type="sibTrans" cxnId="{FB4FDB2C-A342-4C6A-BF67-12FCA6A5323A}">
      <dgm:prSet/>
      <dgm:spPr/>
      <dgm:t>
        <a:bodyPr/>
        <a:lstStyle/>
        <a:p>
          <a:endParaRPr lang="en-MY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E80069-DA84-4BF9-8BE8-87DF0AAA0A5C}" type="pres">
      <dgm:prSet presAssocID="{01C506ED-2DCE-43C0-8033-38B3C57506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A71F1E2-82C5-46B8-A818-A3529BE73236}" type="pres">
      <dgm:prSet presAssocID="{702F5846-080E-4850-B3DB-78D7C1758258}" presName="gear1" presStyleLbl="node1" presStyleIdx="0" presStyleCnt="3" custLinFactNeighborX="971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56E7AD1-4CE7-48C7-AD0B-8E39DF3D8178}" type="pres">
      <dgm:prSet presAssocID="{702F5846-080E-4850-B3DB-78D7C1758258}" presName="gear1srcNode" presStyleLbl="node1" presStyleIdx="0" presStyleCnt="3"/>
      <dgm:spPr/>
    </dgm:pt>
    <dgm:pt modelId="{CCCABFC1-0CFD-4ACB-B49D-DA3A182686A3}" type="pres">
      <dgm:prSet presAssocID="{702F5846-080E-4850-B3DB-78D7C1758258}" presName="gear1dstNode" presStyleLbl="node1" presStyleIdx="0" presStyleCnt="3"/>
      <dgm:spPr/>
    </dgm:pt>
    <dgm:pt modelId="{79CB3EAE-4203-439D-A5B0-B20D3EE54444}" type="pres">
      <dgm:prSet presAssocID="{CF1B0E53-AAA3-407C-8053-E7553BCD5D6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AFE8D7F-32B5-4F22-B219-59FC11BFE5A2}" type="pres">
      <dgm:prSet presAssocID="{CF1B0E53-AAA3-407C-8053-E7553BCD5D68}" presName="gear2srcNode" presStyleLbl="node1" presStyleIdx="1" presStyleCnt="3"/>
      <dgm:spPr/>
    </dgm:pt>
    <dgm:pt modelId="{E3D23B9A-3C60-4D03-A1B3-13BB0043E9FE}" type="pres">
      <dgm:prSet presAssocID="{CF1B0E53-AAA3-407C-8053-E7553BCD5D68}" presName="gear2dstNode" presStyleLbl="node1" presStyleIdx="1" presStyleCnt="3"/>
      <dgm:spPr/>
    </dgm:pt>
    <dgm:pt modelId="{20A09B9B-A0E9-4C0A-B6A6-319DC11BE242}" type="pres">
      <dgm:prSet presAssocID="{FF76B980-7706-47BA-A646-6F42F0214CA9}" presName="gear3" presStyleLbl="node1" presStyleIdx="2" presStyleCnt="3"/>
      <dgm:spPr/>
    </dgm:pt>
    <dgm:pt modelId="{5D59F074-7E12-4072-8268-C5DB904FFC3D}" type="pres">
      <dgm:prSet presAssocID="{FF76B980-7706-47BA-A646-6F42F0214CA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0D3D734-5290-4DC1-963A-BB56C72AA2B7}" type="pres">
      <dgm:prSet presAssocID="{FF76B980-7706-47BA-A646-6F42F0214CA9}" presName="gear3srcNode" presStyleLbl="node1" presStyleIdx="2" presStyleCnt="3"/>
      <dgm:spPr/>
    </dgm:pt>
    <dgm:pt modelId="{44692B8D-FA25-42F0-9D72-46653017076A}" type="pres">
      <dgm:prSet presAssocID="{FF76B980-7706-47BA-A646-6F42F0214CA9}" presName="gear3dstNode" presStyleLbl="node1" presStyleIdx="2" presStyleCnt="3"/>
      <dgm:spPr/>
    </dgm:pt>
    <dgm:pt modelId="{15B74A70-31FD-4AAB-8975-B3C5C99FDFED}" type="pres">
      <dgm:prSet presAssocID="{25CE810F-1FE3-4647-8BB4-67935AD85F1D}" presName="connector1" presStyleLbl="sibTrans2D1" presStyleIdx="0" presStyleCnt="3"/>
      <dgm:spPr/>
    </dgm:pt>
    <dgm:pt modelId="{4DB6D84B-0FCE-4F00-9804-1FAA54625783}" type="pres">
      <dgm:prSet presAssocID="{E5733B74-EC80-42BA-8764-43193AFC24B5}" presName="connector2" presStyleLbl="sibTrans2D1" presStyleIdx="1" presStyleCnt="3"/>
      <dgm:spPr/>
    </dgm:pt>
    <dgm:pt modelId="{853CEE48-CB1B-405F-B4DE-AC980E91EFD6}" type="pres">
      <dgm:prSet presAssocID="{A684DAB3-7092-43B4-83AD-3D9196F62931}" presName="connector3" presStyleLbl="sibTrans2D1" presStyleIdx="2" presStyleCnt="3"/>
      <dgm:spPr/>
    </dgm:pt>
  </dgm:ptLst>
  <dgm:cxnLst>
    <dgm:cxn modelId="{9F9C4B9A-6561-4762-BFE4-906EFA80BEF5}" type="presOf" srcId="{CF1B0E53-AAA3-407C-8053-E7553BCD5D68}" destId="{79CB3EAE-4203-439D-A5B0-B20D3EE54444}" srcOrd="0" destOrd="0" presId="urn:microsoft.com/office/officeart/2005/8/layout/gear1"/>
    <dgm:cxn modelId="{A49B1EC3-095B-460A-B375-8F72D4101CB3}" type="presOf" srcId="{E5733B74-EC80-42BA-8764-43193AFC24B5}" destId="{4DB6D84B-0FCE-4F00-9804-1FAA54625783}" srcOrd="0" destOrd="0" presId="urn:microsoft.com/office/officeart/2005/8/layout/gear1"/>
    <dgm:cxn modelId="{6CFF80C5-0FED-4E0B-B9A2-D35B1EB26358}" srcId="{01C506ED-2DCE-43C0-8033-38B3C5750679}" destId="{702F5846-080E-4850-B3DB-78D7C1758258}" srcOrd="0" destOrd="0" parTransId="{DED31783-1BFF-403B-807E-B38E6EB54B07}" sibTransId="{25CE810F-1FE3-4647-8BB4-67935AD85F1D}"/>
    <dgm:cxn modelId="{D69D78DA-37B0-4B19-8CD0-A496D54EE742}" type="presOf" srcId="{702F5846-080E-4850-B3DB-78D7C1758258}" destId="{556E7AD1-4CE7-48C7-AD0B-8E39DF3D8178}" srcOrd="1" destOrd="0" presId="urn:microsoft.com/office/officeart/2005/8/layout/gear1"/>
    <dgm:cxn modelId="{89341B5E-B3ED-4182-9D7E-E7586332DEA3}" type="presOf" srcId="{702F5846-080E-4850-B3DB-78D7C1758258}" destId="{BA71F1E2-82C5-46B8-A818-A3529BE73236}" srcOrd="0" destOrd="0" presId="urn:microsoft.com/office/officeart/2005/8/layout/gear1"/>
    <dgm:cxn modelId="{11FF0580-BEEF-4F11-B41C-09B1E94A1D2A}" type="presOf" srcId="{FF76B980-7706-47BA-A646-6F42F0214CA9}" destId="{5D59F074-7E12-4072-8268-C5DB904FFC3D}" srcOrd="1" destOrd="0" presId="urn:microsoft.com/office/officeart/2005/8/layout/gear1"/>
    <dgm:cxn modelId="{FB4FDB2C-A342-4C6A-BF67-12FCA6A5323A}" srcId="{01C506ED-2DCE-43C0-8033-38B3C5750679}" destId="{FF76B980-7706-47BA-A646-6F42F0214CA9}" srcOrd="2" destOrd="0" parTransId="{8BAEF038-BDFB-4955-98F3-136A30B162BE}" sibTransId="{A684DAB3-7092-43B4-83AD-3D9196F62931}"/>
    <dgm:cxn modelId="{159FE004-F445-4CAB-86AA-EDD89DDBC0D5}" type="presOf" srcId="{CF1B0E53-AAA3-407C-8053-E7553BCD5D68}" destId="{4AFE8D7F-32B5-4F22-B219-59FC11BFE5A2}" srcOrd="1" destOrd="0" presId="urn:microsoft.com/office/officeart/2005/8/layout/gear1"/>
    <dgm:cxn modelId="{995D3172-1BE8-4A2A-8B2E-11D2EBCA825D}" type="presOf" srcId="{A684DAB3-7092-43B4-83AD-3D9196F62931}" destId="{853CEE48-CB1B-405F-B4DE-AC980E91EFD6}" srcOrd="0" destOrd="0" presId="urn:microsoft.com/office/officeart/2005/8/layout/gear1"/>
    <dgm:cxn modelId="{8368A074-2CAA-4DFB-974F-BF0340C81849}" srcId="{01C506ED-2DCE-43C0-8033-38B3C5750679}" destId="{CF1B0E53-AAA3-407C-8053-E7553BCD5D68}" srcOrd="1" destOrd="0" parTransId="{5F6047DB-4A54-451F-BDFC-623BB6783D3D}" sibTransId="{E5733B74-EC80-42BA-8764-43193AFC24B5}"/>
    <dgm:cxn modelId="{BDADE919-ED9E-4183-8232-3BBD5A456265}" type="presOf" srcId="{702F5846-080E-4850-B3DB-78D7C1758258}" destId="{CCCABFC1-0CFD-4ACB-B49D-DA3A182686A3}" srcOrd="2" destOrd="0" presId="urn:microsoft.com/office/officeart/2005/8/layout/gear1"/>
    <dgm:cxn modelId="{335FE4D6-5788-4ED9-B149-DDFE2FEA03EE}" type="presOf" srcId="{FF76B980-7706-47BA-A646-6F42F0214CA9}" destId="{20A09B9B-A0E9-4C0A-B6A6-319DC11BE242}" srcOrd="0" destOrd="0" presId="urn:microsoft.com/office/officeart/2005/8/layout/gear1"/>
    <dgm:cxn modelId="{509B98B9-0A6E-46DC-8698-42A769981C17}" type="presOf" srcId="{25CE810F-1FE3-4647-8BB4-67935AD85F1D}" destId="{15B74A70-31FD-4AAB-8975-B3C5C99FDFED}" srcOrd="0" destOrd="0" presId="urn:microsoft.com/office/officeart/2005/8/layout/gear1"/>
    <dgm:cxn modelId="{7332EF9F-D3E8-4FB6-BF42-2DF9FECBB600}" type="presOf" srcId="{FF76B980-7706-47BA-A646-6F42F0214CA9}" destId="{44692B8D-FA25-42F0-9D72-46653017076A}" srcOrd="3" destOrd="0" presId="urn:microsoft.com/office/officeart/2005/8/layout/gear1"/>
    <dgm:cxn modelId="{CDB5BFAE-00B8-417A-A4E4-A564B7471157}" type="presOf" srcId="{CF1B0E53-AAA3-407C-8053-E7553BCD5D68}" destId="{E3D23B9A-3C60-4D03-A1B3-13BB0043E9FE}" srcOrd="2" destOrd="0" presId="urn:microsoft.com/office/officeart/2005/8/layout/gear1"/>
    <dgm:cxn modelId="{BB710514-8993-45FC-831C-14C3456A7DF4}" type="presOf" srcId="{FF76B980-7706-47BA-A646-6F42F0214CA9}" destId="{D0D3D734-5290-4DC1-963A-BB56C72AA2B7}" srcOrd="2" destOrd="0" presId="urn:microsoft.com/office/officeart/2005/8/layout/gear1"/>
    <dgm:cxn modelId="{61776E2E-75A5-40D6-9B6A-7E8C6C0072B2}" type="presOf" srcId="{01C506ED-2DCE-43C0-8033-38B3C5750679}" destId="{34E80069-DA84-4BF9-8BE8-87DF0AAA0A5C}" srcOrd="0" destOrd="0" presId="urn:microsoft.com/office/officeart/2005/8/layout/gear1"/>
    <dgm:cxn modelId="{787E7090-BF5C-4724-9AA7-490431D2B051}" type="presParOf" srcId="{34E80069-DA84-4BF9-8BE8-87DF0AAA0A5C}" destId="{BA71F1E2-82C5-46B8-A818-A3529BE73236}" srcOrd="0" destOrd="0" presId="urn:microsoft.com/office/officeart/2005/8/layout/gear1"/>
    <dgm:cxn modelId="{FE737D7D-2AA9-412F-9A67-DC097D44D885}" type="presParOf" srcId="{34E80069-DA84-4BF9-8BE8-87DF0AAA0A5C}" destId="{556E7AD1-4CE7-48C7-AD0B-8E39DF3D8178}" srcOrd="1" destOrd="0" presId="urn:microsoft.com/office/officeart/2005/8/layout/gear1"/>
    <dgm:cxn modelId="{2EDEBDAA-B10C-45B5-AF71-589EC26711A8}" type="presParOf" srcId="{34E80069-DA84-4BF9-8BE8-87DF0AAA0A5C}" destId="{CCCABFC1-0CFD-4ACB-B49D-DA3A182686A3}" srcOrd="2" destOrd="0" presId="urn:microsoft.com/office/officeart/2005/8/layout/gear1"/>
    <dgm:cxn modelId="{2E432243-6DE7-485D-BF7E-EC7065D228B4}" type="presParOf" srcId="{34E80069-DA84-4BF9-8BE8-87DF0AAA0A5C}" destId="{79CB3EAE-4203-439D-A5B0-B20D3EE54444}" srcOrd="3" destOrd="0" presId="urn:microsoft.com/office/officeart/2005/8/layout/gear1"/>
    <dgm:cxn modelId="{E4637936-4AFC-4428-8651-BE68511DCE35}" type="presParOf" srcId="{34E80069-DA84-4BF9-8BE8-87DF0AAA0A5C}" destId="{4AFE8D7F-32B5-4F22-B219-59FC11BFE5A2}" srcOrd="4" destOrd="0" presId="urn:microsoft.com/office/officeart/2005/8/layout/gear1"/>
    <dgm:cxn modelId="{2458AEC6-02DC-446C-B344-DB003CCB6127}" type="presParOf" srcId="{34E80069-DA84-4BF9-8BE8-87DF0AAA0A5C}" destId="{E3D23B9A-3C60-4D03-A1B3-13BB0043E9FE}" srcOrd="5" destOrd="0" presId="urn:microsoft.com/office/officeart/2005/8/layout/gear1"/>
    <dgm:cxn modelId="{45BE4D7E-87DE-4E89-AE35-499AB1C3790E}" type="presParOf" srcId="{34E80069-DA84-4BF9-8BE8-87DF0AAA0A5C}" destId="{20A09B9B-A0E9-4C0A-B6A6-319DC11BE242}" srcOrd="6" destOrd="0" presId="urn:microsoft.com/office/officeart/2005/8/layout/gear1"/>
    <dgm:cxn modelId="{D5837842-2C4D-430B-BAD4-A591AA48D83B}" type="presParOf" srcId="{34E80069-DA84-4BF9-8BE8-87DF0AAA0A5C}" destId="{5D59F074-7E12-4072-8268-C5DB904FFC3D}" srcOrd="7" destOrd="0" presId="urn:microsoft.com/office/officeart/2005/8/layout/gear1"/>
    <dgm:cxn modelId="{6D383D30-E688-4180-A2E4-A79E6B9BAD8C}" type="presParOf" srcId="{34E80069-DA84-4BF9-8BE8-87DF0AAA0A5C}" destId="{D0D3D734-5290-4DC1-963A-BB56C72AA2B7}" srcOrd="8" destOrd="0" presId="urn:microsoft.com/office/officeart/2005/8/layout/gear1"/>
    <dgm:cxn modelId="{AE0936AF-03CC-49FB-83A5-73087BA02EAC}" type="presParOf" srcId="{34E80069-DA84-4BF9-8BE8-87DF0AAA0A5C}" destId="{44692B8D-FA25-42F0-9D72-46653017076A}" srcOrd="9" destOrd="0" presId="urn:microsoft.com/office/officeart/2005/8/layout/gear1"/>
    <dgm:cxn modelId="{EF02A42D-D5B5-45CA-AFF0-76E964FFAA23}" type="presParOf" srcId="{34E80069-DA84-4BF9-8BE8-87DF0AAA0A5C}" destId="{15B74A70-31FD-4AAB-8975-B3C5C99FDFED}" srcOrd="10" destOrd="0" presId="urn:microsoft.com/office/officeart/2005/8/layout/gear1"/>
    <dgm:cxn modelId="{4786E56C-4705-402A-B557-D66541E6CF33}" type="presParOf" srcId="{34E80069-DA84-4BF9-8BE8-87DF0AAA0A5C}" destId="{4DB6D84B-0FCE-4F00-9804-1FAA54625783}" srcOrd="11" destOrd="0" presId="urn:microsoft.com/office/officeart/2005/8/layout/gear1"/>
    <dgm:cxn modelId="{487EB227-107A-4702-B4A5-57EF2F9CB0F3}" type="presParOf" srcId="{34E80069-DA84-4BF9-8BE8-87DF0AAA0A5C}" destId="{853CEE48-CB1B-405F-B4DE-AC980E91EF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7DF25-33F9-4D41-9A76-3B1D209D74DC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45C86BBA-C2B3-49DD-8FEA-8C599423FE3B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Agama</a:t>
          </a:r>
          <a:endParaRPr lang="en-MY" sz="2800" b="1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F676D-94CE-427B-ABE8-709CEE88966C}" type="parTrans" cxnId="{AA2BEC32-429F-41A9-B9BA-2C6383F0862B}">
      <dgm:prSet/>
      <dgm:spPr/>
      <dgm:t>
        <a:bodyPr/>
        <a:lstStyle/>
        <a:p>
          <a:endParaRPr lang="en-MY" sz="36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63DB-08A5-4290-AD61-864AF45ECAA4}" type="sibTrans" cxnId="{AA2BEC32-429F-41A9-B9BA-2C6383F0862B}">
      <dgm:prSet custT="1"/>
      <dgm:spPr/>
      <dgm:t>
        <a:bodyPr/>
        <a:lstStyle/>
        <a:p>
          <a:endParaRPr lang="en-MY" sz="24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DD960-DB74-4CED-9AB3-14BA6972D8E6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Jiwa</a:t>
          </a:r>
          <a:endParaRPr lang="en-MY" sz="2800" b="1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279FF-C842-4B10-9728-A7D9902913A3}" type="parTrans" cxnId="{E494C5DF-375C-40B1-8DAE-CE8D6B6405EF}">
      <dgm:prSet/>
      <dgm:spPr/>
      <dgm:t>
        <a:bodyPr/>
        <a:lstStyle/>
        <a:p>
          <a:endParaRPr lang="en-MY" sz="36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ACEA67-D91C-442C-BC92-272521D98668}" type="sibTrans" cxnId="{E494C5DF-375C-40B1-8DAE-CE8D6B6405EF}">
      <dgm:prSet custT="1"/>
      <dgm:spPr/>
      <dgm:t>
        <a:bodyPr/>
        <a:lstStyle/>
        <a:p>
          <a:endParaRPr lang="en-MY" sz="24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07E68-8A7E-44CE-9B80-F5AF7FC4F15C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Akal</a:t>
          </a:r>
          <a:endParaRPr lang="en-MY" sz="2800" b="1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48F168-54BC-41C7-8ADE-727ABA04C816}" type="parTrans" cxnId="{30BDBCBD-7805-4830-999D-2F6DE9C8A094}">
      <dgm:prSet/>
      <dgm:spPr/>
      <dgm:t>
        <a:bodyPr/>
        <a:lstStyle/>
        <a:p>
          <a:endParaRPr lang="en-MY" sz="36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18B682-3A6C-4693-B4C0-5B1E9D5DA143}" type="sibTrans" cxnId="{30BDBCBD-7805-4830-999D-2F6DE9C8A094}">
      <dgm:prSet custT="1"/>
      <dgm:spPr/>
      <dgm:t>
        <a:bodyPr/>
        <a:lstStyle/>
        <a:p>
          <a:endParaRPr lang="en-MY" sz="24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BD5A67-0A7B-4B9A-8F9F-17E93E5493CD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Keturunan</a:t>
          </a:r>
          <a:r>
            <a:rPr lang="en-US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MY" sz="2800" b="1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C69DD-5E4C-4BDF-AD77-2AABEF2B12E8}" type="parTrans" cxnId="{4106D5E7-DE40-4562-B421-33E7C28B65B5}">
      <dgm:prSet/>
      <dgm:spPr/>
      <dgm:t>
        <a:bodyPr/>
        <a:lstStyle/>
        <a:p>
          <a:endParaRPr lang="en-MY" sz="36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51A037-CE23-4D81-A914-CB093FE6FCB5}" type="sibTrans" cxnId="{4106D5E7-DE40-4562-B421-33E7C28B65B5}">
      <dgm:prSet custT="1"/>
      <dgm:spPr/>
      <dgm:t>
        <a:bodyPr/>
        <a:lstStyle/>
        <a:p>
          <a:endParaRPr lang="en-MY" sz="24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2C3FFC-0C1E-462B-B739-A44CD8DF2605}">
      <dgm:prSet phldrT="[Text]" custT="1"/>
      <dgm:spPr/>
      <dgm:t>
        <a:bodyPr/>
        <a:lstStyle/>
        <a:p>
          <a:r>
            <a:rPr lang="en-US" sz="2800" b="1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Harta</a:t>
          </a:r>
          <a:endParaRPr lang="en-MY" sz="2800" b="1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55059-1E2D-4FD2-AD48-93612FD6AA0D}" type="parTrans" cxnId="{5D0E3428-23D1-484D-94BB-A14E06929448}">
      <dgm:prSet/>
      <dgm:spPr/>
      <dgm:t>
        <a:bodyPr/>
        <a:lstStyle/>
        <a:p>
          <a:endParaRPr lang="en-MY" sz="36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D7E590-84D6-4828-95CD-B5014823473B}" type="sibTrans" cxnId="{5D0E3428-23D1-484D-94BB-A14E06929448}">
      <dgm:prSet custT="1"/>
      <dgm:spPr/>
      <dgm:t>
        <a:bodyPr/>
        <a:lstStyle/>
        <a:p>
          <a:endParaRPr lang="en-MY" sz="2400" b="1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F9F71-8325-430B-861A-1C621F2C85CE}" type="pres">
      <dgm:prSet presAssocID="{BB67DF25-33F9-4D41-9A76-3B1D209D74DC}" presName="cycle" presStyleCnt="0">
        <dgm:presLayoutVars>
          <dgm:dir/>
          <dgm:resizeHandles val="exact"/>
        </dgm:presLayoutVars>
      </dgm:prSet>
      <dgm:spPr/>
    </dgm:pt>
    <dgm:pt modelId="{92A86FE2-5AB1-4D8C-AA1A-F599DC49B696}" type="pres">
      <dgm:prSet presAssocID="{45C86BBA-C2B3-49DD-8FEA-8C599423FE3B}" presName="node" presStyleLbl="node1" presStyleIdx="0" presStyleCnt="5" custScaleX="169901">
        <dgm:presLayoutVars>
          <dgm:bulletEnabled val="1"/>
        </dgm:presLayoutVars>
      </dgm:prSet>
      <dgm:spPr/>
    </dgm:pt>
    <dgm:pt modelId="{B861E1F7-6315-4EBE-A519-6D9B94BB16C0}" type="pres">
      <dgm:prSet presAssocID="{170863DB-08A5-4290-AD61-864AF45ECAA4}" presName="sibTrans" presStyleLbl="sibTrans2D1" presStyleIdx="0" presStyleCnt="5"/>
      <dgm:spPr/>
    </dgm:pt>
    <dgm:pt modelId="{36BDC0E1-1AF8-42DD-BDAA-453A577F48B3}" type="pres">
      <dgm:prSet presAssocID="{170863DB-08A5-4290-AD61-864AF45ECAA4}" presName="connectorText" presStyleLbl="sibTrans2D1" presStyleIdx="0" presStyleCnt="5"/>
      <dgm:spPr/>
    </dgm:pt>
    <dgm:pt modelId="{1FD49846-F7A2-44BE-8003-E4DF9905BD9B}" type="pres">
      <dgm:prSet presAssocID="{B6EDD960-DB74-4CED-9AB3-14BA6972D8E6}" presName="node" presStyleLbl="node1" presStyleIdx="1" presStyleCnt="5" custScaleX="144162" custRadScaleRad="178801" custRadScaleInc="2235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C384518-589E-40DF-9B29-A4C1C4D9722B}" type="pres">
      <dgm:prSet presAssocID="{70ACEA67-D91C-442C-BC92-272521D98668}" presName="sibTrans" presStyleLbl="sibTrans2D1" presStyleIdx="1" presStyleCnt="5"/>
      <dgm:spPr/>
    </dgm:pt>
    <dgm:pt modelId="{CFC51088-DC9F-4CEB-BEB0-997B6C332CF3}" type="pres">
      <dgm:prSet presAssocID="{70ACEA67-D91C-442C-BC92-272521D98668}" presName="connectorText" presStyleLbl="sibTrans2D1" presStyleIdx="1" presStyleCnt="5"/>
      <dgm:spPr/>
    </dgm:pt>
    <dgm:pt modelId="{4F597482-4314-4D50-B57E-AE55937DD02A}" type="pres">
      <dgm:prSet presAssocID="{93A07E68-8A7E-44CE-9B80-F5AF7FC4F15C}" presName="node" presStyleLbl="node1" presStyleIdx="2" presStyleCnt="5" custScaleX="180995" custRadScaleRad="115802" custRadScaleInc="-2680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DF20A2-9195-4F72-839E-698B88660516}" type="pres">
      <dgm:prSet presAssocID="{FD18B682-3A6C-4693-B4C0-5B1E9D5DA143}" presName="sibTrans" presStyleLbl="sibTrans2D1" presStyleIdx="2" presStyleCnt="5" custScaleX="135285"/>
      <dgm:spPr/>
    </dgm:pt>
    <dgm:pt modelId="{DD88260B-1BFB-42AF-86A1-3FFC094044A0}" type="pres">
      <dgm:prSet presAssocID="{FD18B682-3A6C-4693-B4C0-5B1E9D5DA143}" presName="connectorText" presStyleLbl="sibTrans2D1" presStyleIdx="2" presStyleCnt="5"/>
      <dgm:spPr/>
    </dgm:pt>
    <dgm:pt modelId="{998861EC-E8AA-4FE1-B3AC-EFF1FD845E6D}" type="pres">
      <dgm:prSet presAssocID="{C3BD5A67-0A7B-4B9A-8F9F-17E93E5493CD}" presName="node" presStyleLbl="node1" presStyleIdx="3" presStyleCnt="5" custScaleX="198097" custRadScaleRad="113994" custRadScaleInc="24413">
        <dgm:presLayoutVars>
          <dgm:bulletEnabled val="1"/>
        </dgm:presLayoutVars>
      </dgm:prSet>
      <dgm:spPr/>
    </dgm:pt>
    <dgm:pt modelId="{829F08F2-446C-4F28-8322-3A4F768ED934}" type="pres">
      <dgm:prSet presAssocID="{0751A037-CE23-4D81-A914-CB093FE6FCB5}" presName="sibTrans" presStyleLbl="sibTrans2D1" presStyleIdx="3" presStyleCnt="5"/>
      <dgm:spPr/>
    </dgm:pt>
    <dgm:pt modelId="{421AA6D6-5DD6-46A1-A12E-E44FDEDD34FA}" type="pres">
      <dgm:prSet presAssocID="{0751A037-CE23-4D81-A914-CB093FE6FCB5}" presName="connectorText" presStyleLbl="sibTrans2D1" presStyleIdx="3" presStyleCnt="5"/>
      <dgm:spPr/>
    </dgm:pt>
    <dgm:pt modelId="{2902B25C-06CB-412F-A46C-92B9B4BF9379}" type="pres">
      <dgm:prSet presAssocID="{B82C3FFC-0C1E-462B-B739-A44CD8DF2605}" presName="node" presStyleLbl="node1" presStyleIdx="4" presStyleCnt="5" custScaleX="144259" custRadScaleRad="175077" custRadScaleInc="-21761">
        <dgm:presLayoutVars>
          <dgm:bulletEnabled val="1"/>
        </dgm:presLayoutVars>
      </dgm:prSet>
      <dgm:spPr/>
    </dgm:pt>
    <dgm:pt modelId="{E239E8F2-1829-4078-AB9F-9832D5668A94}" type="pres">
      <dgm:prSet presAssocID="{2FD7E590-84D6-4828-95CD-B5014823473B}" presName="sibTrans" presStyleLbl="sibTrans2D1" presStyleIdx="4" presStyleCnt="5"/>
      <dgm:spPr/>
    </dgm:pt>
    <dgm:pt modelId="{8386910E-3474-4E20-BF05-D7F86898400B}" type="pres">
      <dgm:prSet presAssocID="{2FD7E590-84D6-4828-95CD-B5014823473B}" presName="connectorText" presStyleLbl="sibTrans2D1" presStyleIdx="4" presStyleCnt="5"/>
      <dgm:spPr/>
    </dgm:pt>
  </dgm:ptLst>
  <dgm:cxnLst>
    <dgm:cxn modelId="{20639E86-F5D0-42E5-AA15-7DCBF33BFB2D}" type="presOf" srcId="{170863DB-08A5-4290-AD61-864AF45ECAA4}" destId="{B861E1F7-6315-4EBE-A519-6D9B94BB16C0}" srcOrd="0" destOrd="0" presId="urn:microsoft.com/office/officeart/2005/8/layout/cycle2"/>
    <dgm:cxn modelId="{2E6F642A-F862-42FE-B6AF-08AB4CBC4FAE}" type="presOf" srcId="{70ACEA67-D91C-442C-BC92-272521D98668}" destId="{0C384518-589E-40DF-9B29-A4C1C4D9722B}" srcOrd="0" destOrd="0" presId="urn:microsoft.com/office/officeart/2005/8/layout/cycle2"/>
    <dgm:cxn modelId="{1EE24526-708F-4543-9B4E-20E7896852B7}" type="presOf" srcId="{170863DB-08A5-4290-AD61-864AF45ECAA4}" destId="{36BDC0E1-1AF8-42DD-BDAA-453A577F48B3}" srcOrd="1" destOrd="0" presId="urn:microsoft.com/office/officeart/2005/8/layout/cycle2"/>
    <dgm:cxn modelId="{27AD3CB5-CA99-4D59-B091-6C07769C88AC}" type="presOf" srcId="{0751A037-CE23-4D81-A914-CB093FE6FCB5}" destId="{421AA6D6-5DD6-46A1-A12E-E44FDEDD34FA}" srcOrd="1" destOrd="0" presId="urn:microsoft.com/office/officeart/2005/8/layout/cycle2"/>
    <dgm:cxn modelId="{46B2DEDA-862C-4B69-ACA9-5B794BE6D54C}" type="presOf" srcId="{B6EDD960-DB74-4CED-9AB3-14BA6972D8E6}" destId="{1FD49846-F7A2-44BE-8003-E4DF9905BD9B}" srcOrd="0" destOrd="0" presId="urn:microsoft.com/office/officeart/2005/8/layout/cycle2"/>
    <dgm:cxn modelId="{30BDBCBD-7805-4830-999D-2F6DE9C8A094}" srcId="{BB67DF25-33F9-4D41-9A76-3B1D209D74DC}" destId="{93A07E68-8A7E-44CE-9B80-F5AF7FC4F15C}" srcOrd="2" destOrd="0" parTransId="{DA48F168-54BC-41C7-8ADE-727ABA04C816}" sibTransId="{FD18B682-3A6C-4693-B4C0-5B1E9D5DA143}"/>
    <dgm:cxn modelId="{B69ED9C7-ACD9-4A3F-95CF-38DD4F8C95E2}" type="presOf" srcId="{45C86BBA-C2B3-49DD-8FEA-8C599423FE3B}" destId="{92A86FE2-5AB1-4D8C-AA1A-F599DC49B696}" srcOrd="0" destOrd="0" presId="urn:microsoft.com/office/officeart/2005/8/layout/cycle2"/>
    <dgm:cxn modelId="{E494C5DF-375C-40B1-8DAE-CE8D6B6405EF}" srcId="{BB67DF25-33F9-4D41-9A76-3B1D209D74DC}" destId="{B6EDD960-DB74-4CED-9AB3-14BA6972D8E6}" srcOrd="1" destOrd="0" parTransId="{BE2279FF-C842-4B10-9728-A7D9902913A3}" sibTransId="{70ACEA67-D91C-442C-BC92-272521D98668}"/>
    <dgm:cxn modelId="{AE3D3038-87C7-4D02-B684-4F54432969E1}" type="presOf" srcId="{93A07E68-8A7E-44CE-9B80-F5AF7FC4F15C}" destId="{4F597482-4314-4D50-B57E-AE55937DD02A}" srcOrd="0" destOrd="0" presId="urn:microsoft.com/office/officeart/2005/8/layout/cycle2"/>
    <dgm:cxn modelId="{B48AC25D-0C8E-480C-8144-069B8FE6A44C}" type="presOf" srcId="{2FD7E590-84D6-4828-95CD-B5014823473B}" destId="{E239E8F2-1829-4078-AB9F-9832D5668A94}" srcOrd="0" destOrd="0" presId="urn:microsoft.com/office/officeart/2005/8/layout/cycle2"/>
    <dgm:cxn modelId="{FCFA68D5-BDFB-4F51-992B-80138BAD9C7A}" type="presOf" srcId="{2FD7E590-84D6-4828-95CD-B5014823473B}" destId="{8386910E-3474-4E20-BF05-D7F86898400B}" srcOrd="1" destOrd="0" presId="urn:microsoft.com/office/officeart/2005/8/layout/cycle2"/>
    <dgm:cxn modelId="{5D0E3428-23D1-484D-94BB-A14E06929448}" srcId="{BB67DF25-33F9-4D41-9A76-3B1D209D74DC}" destId="{B82C3FFC-0C1E-462B-B739-A44CD8DF2605}" srcOrd="4" destOrd="0" parTransId="{97C55059-1E2D-4FD2-AD48-93612FD6AA0D}" sibTransId="{2FD7E590-84D6-4828-95CD-B5014823473B}"/>
    <dgm:cxn modelId="{AA2BEC32-429F-41A9-B9BA-2C6383F0862B}" srcId="{BB67DF25-33F9-4D41-9A76-3B1D209D74DC}" destId="{45C86BBA-C2B3-49DD-8FEA-8C599423FE3B}" srcOrd="0" destOrd="0" parTransId="{2C5F676D-94CE-427B-ABE8-709CEE88966C}" sibTransId="{170863DB-08A5-4290-AD61-864AF45ECAA4}"/>
    <dgm:cxn modelId="{5285C7CA-C4A4-421A-9DEF-BBE352A148FF}" type="presOf" srcId="{B82C3FFC-0C1E-462B-B739-A44CD8DF2605}" destId="{2902B25C-06CB-412F-A46C-92B9B4BF9379}" srcOrd="0" destOrd="0" presId="urn:microsoft.com/office/officeart/2005/8/layout/cycle2"/>
    <dgm:cxn modelId="{A2CAE039-A1A3-4133-BC13-33EFD0CA664E}" type="presOf" srcId="{FD18B682-3A6C-4693-B4C0-5B1E9D5DA143}" destId="{DD88260B-1BFB-42AF-86A1-3FFC094044A0}" srcOrd="1" destOrd="0" presId="urn:microsoft.com/office/officeart/2005/8/layout/cycle2"/>
    <dgm:cxn modelId="{7AB953D6-45B2-40F4-A470-EDB1ABC35CD4}" type="presOf" srcId="{70ACEA67-D91C-442C-BC92-272521D98668}" destId="{CFC51088-DC9F-4CEB-BEB0-997B6C332CF3}" srcOrd="1" destOrd="0" presId="urn:microsoft.com/office/officeart/2005/8/layout/cycle2"/>
    <dgm:cxn modelId="{FCAC0E0A-DF80-470B-ADA2-5DCED37BF950}" type="presOf" srcId="{FD18B682-3A6C-4693-B4C0-5B1E9D5DA143}" destId="{37DF20A2-9195-4F72-839E-698B88660516}" srcOrd="0" destOrd="0" presId="urn:microsoft.com/office/officeart/2005/8/layout/cycle2"/>
    <dgm:cxn modelId="{DECD5049-2C8E-4456-A311-70911EC0C563}" type="presOf" srcId="{BB67DF25-33F9-4D41-9A76-3B1D209D74DC}" destId="{092F9F71-8325-430B-861A-1C621F2C85CE}" srcOrd="0" destOrd="0" presId="urn:microsoft.com/office/officeart/2005/8/layout/cycle2"/>
    <dgm:cxn modelId="{690E72E4-98E0-435C-87B4-2F767727365B}" type="presOf" srcId="{C3BD5A67-0A7B-4B9A-8F9F-17E93E5493CD}" destId="{998861EC-E8AA-4FE1-B3AC-EFF1FD845E6D}" srcOrd="0" destOrd="0" presId="urn:microsoft.com/office/officeart/2005/8/layout/cycle2"/>
    <dgm:cxn modelId="{AB774F64-8AF2-4A54-B3C3-1DB35063DE6F}" type="presOf" srcId="{0751A037-CE23-4D81-A914-CB093FE6FCB5}" destId="{829F08F2-446C-4F28-8322-3A4F768ED934}" srcOrd="0" destOrd="0" presId="urn:microsoft.com/office/officeart/2005/8/layout/cycle2"/>
    <dgm:cxn modelId="{4106D5E7-DE40-4562-B421-33E7C28B65B5}" srcId="{BB67DF25-33F9-4D41-9A76-3B1D209D74DC}" destId="{C3BD5A67-0A7B-4B9A-8F9F-17E93E5493CD}" srcOrd="3" destOrd="0" parTransId="{163C69DD-5E4C-4BDF-AD77-2AABEF2B12E8}" sibTransId="{0751A037-CE23-4D81-A914-CB093FE6FCB5}"/>
    <dgm:cxn modelId="{E0970B64-67D7-4465-A89D-78817A7267F5}" type="presParOf" srcId="{092F9F71-8325-430B-861A-1C621F2C85CE}" destId="{92A86FE2-5AB1-4D8C-AA1A-F599DC49B696}" srcOrd="0" destOrd="0" presId="urn:microsoft.com/office/officeart/2005/8/layout/cycle2"/>
    <dgm:cxn modelId="{1053D5EF-A3E3-4484-8593-17B77F261345}" type="presParOf" srcId="{092F9F71-8325-430B-861A-1C621F2C85CE}" destId="{B861E1F7-6315-4EBE-A519-6D9B94BB16C0}" srcOrd="1" destOrd="0" presId="urn:microsoft.com/office/officeart/2005/8/layout/cycle2"/>
    <dgm:cxn modelId="{AE9B860E-C4B2-4585-A6A9-5617B9BC27A5}" type="presParOf" srcId="{B861E1F7-6315-4EBE-A519-6D9B94BB16C0}" destId="{36BDC0E1-1AF8-42DD-BDAA-453A577F48B3}" srcOrd="0" destOrd="0" presId="urn:microsoft.com/office/officeart/2005/8/layout/cycle2"/>
    <dgm:cxn modelId="{A7B0FE0A-BE28-482F-AAE9-6065916E4BF3}" type="presParOf" srcId="{092F9F71-8325-430B-861A-1C621F2C85CE}" destId="{1FD49846-F7A2-44BE-8003-E4DF9905BD9B}" srcOrd="2" destOrd="0" presId="urn:microsoft.com/office/officeart/2005/8/layout/cycle2"/>
    <dgm:cxn modelId="{699C607C-4F43-444C-A76C-2E7B8B4E0491}" type="presParOf" srcId="{092F9F71-8325-430B-861A-1C621F2C85CE}" destId="{0C384518-589E-40DF-9B29-A4C1C4D9722B}" srcOrd="3" destOrd="0" presId="urn:microsoft.com/office/officeart/2005/8/layout/cycle2"/>
    <dgm:cxn modelId="{F5742982-7693-4E50-9F0A-71E65B72EDD8}" type="presParOf" srcId="{0C384518-589E-40DF-9B29-A4C1C4D9722B}" destId="{CFC51088-DC9F-4CEB-BEB0-997B6C332CF3}" srcOrd="0" destOrd="0" presId="urn:microsoft.com/office/officeart/2005/8/layout/cycle2"/>
    <dgm:cxn modelId="{367597BB-7F09-46FB-85B3-FC012AAD62FA}" type="presParOf" srcId="{092F9F71-8325-430B-861A-1C621F2C85CE}" destId="{4F597482-4314-4D50-B57E-AE55937DD02A}" srcOrd="4" destOrd="0" presId="urn:microsoft.com/office/officeart/2005/8/layout/cycle2"/>
    <dgm:cxn modelId="{0FB84FCE-3815-4593-A3F1-4860B77EC3B0}" type="presParOf" srcId="{092F9F71-8325-430B-861A-1C621F2C85CE}" destId="{37DF20A2-9195-4F72-839E-698B88660516}" srcOrd="5" destOrd="0" presId="urn:microsoft.com/office/officeart/2005/8/layout/cycle2"/>
    <dgm:cxn modelId="{D9793D5E-00A6-419C-99FA-9D8044D8E213}" type="presParOf" srcId="{37DF20A2-9195-4F72-839E-698B88660516}" destId="{DD88260B-1BFB-42AF-86A1-3FFC094044A0}" srcOrd="0" destOrd="0" presId="urn:microsoft.com/office/officeart/2005/8/layout/cycle2"/>
    <dgm:cxn modelId="{F3724FD6-5494-406A-916F-46200DC047B7}" type="presParOf" srcId="{092F9F71-8325-430B-861A-1C621F2C85CE}" destId="{998861EC-E8AA-4FE1-B3AC-EFF1FD845E6D}" srcOrd="6" destOrd="0" presId="urn:microsoft.com/office/officeart/2005/8/layout/cycle2"/>
    <dgm:cxn modelId="{F6A8BA5E-B2A0-48E2-A0A0-79D7E987353B}" type="presParOf" srcId="{092F9F71-8325-430B-861A-1C621F2C85CE}" destId="{829F08F2-446C-4F28-8322-3A4F768ED934}" srcOrd="7" destOrd="0" presId="urn:microsoft.com/office/officeart/2005/8/layout/cycle2"/>
    <dgm:cxn modelId="{9F8FAC1E-AAAE-4CE7-8772-062871165A0F}" type="presParOf" srcId="{829F08F2-446C-4F28-8322-3A4F768ED934}" destId="{421AA6D6-5DD6-46A1-A12E-E44FDEDD34FA}" srcOrd="0" destOrd="0" presId="urn:microsoft.com/office/officeart/2005/8/layout/cycle2"/>
    <dgm:cxn modelId="{29CAE139-ECB9-499C-B444-C00A5A8C26C7}" type="presParOf" srcId="{092F9F71-8325-430B-861A-1C621F2C85CE}" destId="{2902B25C-06CB-412F-A46C-92B9B4BF9379}" srcOrd="8" destOrd="0" presId="urn:microsoft.com/office/officeart/2005/8/layout/cycle2"/>
    <dgm:cxn modelId="{40E73242-512B-42F3-BA18-61A5AAB35679}" type="presParOf" srcId="{092F9F71-8325-430B-861A-1C621F2C85CE}" destId="{E239E8F2-1829-4078-AB9F-9832D5668A94}" srcOrd="9" destOrd="0" presId="urn:microsoft.com/office/officeart/2005/8/layout/cycle2"/>
    <dgm:cxn modelId="{D34DB103-EB2C-4308-9F09-8A701F81F02E}" type="presParOf" srcId="{E239E8F2-1829-4078-AB9F-9832D5668A94}" destId="{8386910E-3474-4E20-BF05-D7F8689840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745F7-79E1-4E2E-BBFB-EEB9A27B1DE2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MY"/>
        </a:p>
      </dgm:t>
    </dgm:pt>
    <dgm:pt modelId="{FCE727CB-7137-44ED-8947-E05FEC67EF6A}">
      <dgm:prSet phldrT="[Text]" custT="1"/>
      <dgm:spPr/>
      <dgm:t>
        <a:bodyPr/>
        <a:lstStyle/>
        <a:p>
          <a:r>
            <a:rPr lang="en-US" sz="4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</a:t>
          </a:r>
          <a:r>
            <a:rPr lang="en-US" sz="4600" dirty="0" smtClean="0"/>
            <a:t>  </a:t>
          </a:r>
          <a:r>
            <a:rPr lang="en-US" sz="28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Beg </a:t>
          </a:r>
          <a:r>
            <a:rPr lang="en-US" sz="2800" b="1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sehari</a:t>
          </a:r>
          <a:endParaRPr lang="en-US" sz="2800" b="1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20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2017)</a:t>
          </a:r>
          <a:endParaRPr lang="en-MY" sz="2000" b="1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25B6E-B6E7-41AF-B35E-B13197222C28}" type="parTrans" cxnId="{0339CF3B-3363-4B2D-9657-37415F4A43FC}">
      <dgm:prSet/>
      <dgm:spPr/>
      <dgm:t>
        <a:bodyPr/>
        <a:lstStyle/>
        <a:p>
          <a:endParaRPr lang="en-MY"/>
        </a:p>
      </dgm:t>
    </dgm:pt>
    <dgm:pt modelId="{0CD9BB15-D34E-40A9-9C00-2EDCE6D49BCF}" type="sibTrans" cxnId="{0339CF3B-3363-4B2D-9657-37415F4A43FC}">
      <dgm:prSet/>
      <dgm:spPr/>
      <dgm:t>
        <a:bodyPr/>
        <a:lstStyle/>
        <a:p>
          <a:endParaRPr lang="en-MY"/>
        </a:p>
      </dgm:t>
    </dgm:pt>
    <dgm:pt modelId="{26A73F76-DED0-4B13-866E-4044FDEE7FB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13.6% 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berumur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 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menjelang</a:t>
          </a:r>
          <a:r>
            <a:rPr lang="en-U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2030</a:t>
          </a:r>
          <a:r>
            <a:rPr lang="en-US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MY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7C76F4-B441-406C-939E-4D1632BF64CE}" type="parTrans" cxnId="{64DD7848-83AC-4000-970B-8D3A448A8F9C}">
      <dgm:prSet/>
      <dgm:spPr/>
      <dgm:t>
        <a:bodyPr/>
        <a:lstStyle/>
        <a:p>
          <a:endParaRPr lang="en-MY"/>
        </a:p>
      </dgm:t>
    </dgm:pt>
    <dgm:pt modelId="{CD1E69D0-9371-4CA1-A27F-76A371B2B523}" type="sibTrans" cxnId="{64DD7848-83AC-4000-970B-8D3A448A8F9C}">
      <dgm:prSet/>
      <dgm:spPr/>
      <dgm:t>
        <a:bodyPr/>
        <a:lstStyle/>
        <a:p>
          <a:endParaRPr lang="en-MY"/>
        </a:p>
      </dgm:t>
    </dgm:pt>
    <dgm:pt modelId="{1576819D-2514-4432-8329-1EA23887D0F9}">
      <dgm:prSet phldrT="[Text]" phldr="1"/>
      <dgm:spPr/>
      <dgm:t>
        <a:bodyPr/>
        <a:lstStyle/>
        <a:p>
          <a:endParaRPr lang="en-MY" dirty="0"/>
        </a:p>
      </dgm:t>
    </dgm:pt>
    <dgm:pt modelId="{7683C20B-0525-4E31-9AC0-215CB441BD33}" type="parTrans" cxnId="{81BB16A6-E441-4522-BA1F-BE9232A216AD}">
      <dgm:prSet/>
      <dgm:spPr/>
      <dgm:t>
        <a:bodyPr/>
        <a:lstStyle/>
        <a:p>
          <a:endParaRPr lang="en-MY"/>
        </a:p>
      </dgm:t>
    </dgm:pt>
    <dgm:pt modelId="{3EEDD286-24E0-4285-BB1B-A4885A84D30D}" type="sibTrans" cxnId="{81BB16A6-E441-4522-BA1F-BE9232A216AD}">
      <dgm:prSet/>
      <dgm:spPr/>
      <dgm:t>
        <a:bodyPr/>
        <a:lstStyle/>
        <a:p>
          <a:endParaRPr lang="en-MY"/>
        </a:p>
      </dgm:t>
    </dgm:pt>
    <dgm:pt modelId="{CE94F720-82E4-4551-9BE7-B78D37EDB989}" type="pres">
      <dgm:prSet presAssocID="{3F1745F7-79E1-4E2E-BBFB-EEB9A27B1DE2}" presName="Name0" presStyleCnt="0">
        <dgm:presLayoutVars>
          <dgm:chMax val="1"/>
          <dgm:chPref val="1"/>
        </dgm:presLayoutVars>
      </dgm:prSet>
      <dgm:spPr/>
    </dgm:pt>
    <dgm:pt modelId="{7D076B17-213A-4B81-A0ED-02D3C3F234CE}" type="pres">
      <dgm:prSet presAssocID="{FCE727CB-7137-44ED-8947-E05FEC67EF6A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MY"/>
        </a:p>
      </dgm:t>
    </dgm:pt>
    <dgm:pt modelId="{BFB12BB2-0603-4F34-A201-E63A5BD8FD0C}" type="pres">
      <dgm:prSet presAssocID="{FCE727CB-7137-44ED-8947-E05FEC67EF6A}" presName="Accent1" presStyleLbl="node1" presStyleIdx="0" presStyleCnt="13"/>
      <dgm:spPr/>
    </dgm:pt>
    <dgm:pt modelId="{953AF430-3C9E-4275-AD01-640434495B2F}" type="pres">
      <dgm:prSet presAssocID="{FCE727CB-7137-44ED-8947-E05FEC67EF6A}" presName="Accent2" presStyleLbl="node1" presStyleIdx="1" presStyleCnt="13"/>
      <dgm:spPr/>
    </dgm:pt>
    <dgm:pt modelId="{5E546ED7-D3F5-4B25-AB13-CF58E9559861}" type="pres">
      <dgm:prSet presAssocID="{FCE727CB-7137-44ED-8947-E05FEC67EF6A}" presName="Accent3" presStyleLbl="node1" presStyleIdx="2" presStyleCnt="13"/>
      <dgm:spPr/>
    </dgm:pt>
    <dgm:pt modelId="{EA591C39-1296-4A95-81B8-9BBC41882831}" type="pres">
      <dgm:prSet presAssocID="{FCE727CB-7137-44ED-8947-E05FEC67EF6A}" presName="Accent4" presStyleLbl="node1" presStyleIdx="3" presStyleCnt="13"/>
      <dgm:spPr/>
    </dgm:pt>
    <dgm:pt modelId="{2EF6137A-2FB3-49DC-A917-AC3C2822F268}" type="pres">
      <dgm:prSet presAssocID="{FCE727CB-7137-44ED-8947-E05FEC67EF6A}" presName="Accent5" presStyleLbl="node1" presStyleIdx="4" presStyleCnt="13"/>
      <dgm:spPr/>
    </dgm:pt>
    <dgm:pt modelId="{00CDEAE4-DD61-4A69-845C-895781C1E4B5}" type="pres">
      <dgm:prSet presAssocID="{FCE727CB-7137-44ED-8947-E05FEC67EF6A}" presName="Accent6" presStyleLbl="node1" presStyleIdx="5" presStyleCnt="13"/>
      <dgm:spPr/>
    </dgm:pt>
    <dgm:pt modelId="{5218C0A7-BAFE-464B-B819-4F3A1F2579DA}" type="pres">
      <dgm:prSet presAssocID="{26A73F76-DED0-4B13-866E-4044FDEE7FB8}" presName="Child1" presStyleLbl="node1" presStyleIdx="6" presStyleCnt="13">
        <dgm:presLayoutVars>
          <dgm:chMax val="0"/>
          <dgm:chPref val="0"/>
        </dgm:presLayoutVars>
      </dgm:prSet>
      <dgm:spPr/>
    </dgm:pt>
    <dgm:pt modelId="{6C4213A7-0254-4C6A-AF16-8068245ACAF4}" type="pres">
      <dgm:prSet presAssocID="{26A73F76-DED0-4B13-866E-4044FDEE7FB8}" presName="Accent7" presStyleCnt="0"/>
      <dgm:spPr/>
    </dgm:pt>
    <dgm:pt modelId="{BEDFE8F8-2813-4040-819C-204A578488E6}" type="pres">
      <dgm:prSet presAssocID="{26A73F76-DED0-4B13-866E-4044FDEE7FB8}" presName="AccentHold1" presStyleLbl="node1" presStyleIdx="7" presStyleCnt="13"/>
      <dgm:spPr/>
    </dgm:pt>
    <dgm:pt modelId="{7D0AA912-1042-4BB2-AF9B-246E92579969}" type="pres">
      <dgm:prSet presAssocID="{26A73F76-DED0-4B13-866E-4044FDEE7FB8}" presName="Accent8" presStyleCnt="0"/>
      <dgm:spPr/>
    </dgm:pt>
    <dgm:pt modelId="{FD6DE344-C261-4DE1-BFCF-4FC331590981}" type="pres">
      <dgm:prSet presAssocID="{26A73F76-DED0-4B13-866E-4044FDEE7FB8}" presName="AccentHold2" presStyleLbl="node1" presStyleIdx="8" presStyleCnt="13"/>
      <dgm:spPr/>
    </dgm:pt>
    <dgm:pt modelId="{526E3ADB-BBBC-420E-A69C-B029C3DAE22E}" type="pres">
      <dgm:prSet presAssocID="{1576819D-2514-4432-8329-1EA23887D0F9}" presName="Child2" presStyleLbl="node1" presStyleIdx="9" presStyleCnt="13">
        <dgm:presLayoutVars>
          <dgm:chMax val="0"/>
          <dgm:chPref val="0"/>
        </dgm:presLayoutVars>
      </dgm:prSet>
      <dgm:spPr/>
    </dgm:pt>
    <dgm:pt modelId="{5E96AC18-92E1-4ED9-B2A9-F0083B2CA8E8}" type="pres">
      <dgm:prSet presAssocID="{1576819D-2514-4432-8329-1EA23887D0F9}" presName="Accent9" presStyleCnt="0"/>
      <dgm:spPr/>
    </dgm:pt>
    <dgm:pt modelId="{A0AF2C4C-1319-4184-BC0F-A9C35100293A}" type="pres">
      <dgm:prSet presAssocID="{1576819D-2514-4432-8329-1EA23887D0F9}" presName="AccentHold1" presStyleLbl="node1" presStyleIdx="10" presStyleCnt="13"/>
      <dgm:spPr/>
    </dgm:pt>
    <dgm:pt modelId="{E9075B28-BFB4-4BC0-B9A4-B1C5F143BC33}" type="pres">
      <dgm:prSet presAssocID="{1576819D-2514-4432-8329-1EA23887D0F9}" presName="Accent10" presStyleCnt="0"/>
      <dgm:spPr/>
    </dgm:pt>
    <dgm:pt modelId="{B318DE28-BE77-44D9-B79F-946B2F037995}" type="pres">
      <dgm:prSet presAssocID="{1576819D-2514-4432-8329-1EA23887D0F9}" presName="AccentHold2" presStyleLbl="node1" presStyleIdx="11" presStyleCnt="13"/>
      <dgm:spPr/>
    </dgm:pt>
    <dgm:pt modelId="{A1B7B552-D0E1-4408-920D-C68DEF3C416B}" type="pres">
      <dgm:prSet presAssocID="{1576819D-2514-4432-8329-1EA23887D0F9}" presName="Accent11" presStyleCnt="0"/>
      <dgm:spPr/>
    </dgm:pt>
    <dgm:pt modelId="{89CB4C4D-CC26-480E-8D24-5DA460262A71}" type="pres">
      <dgm:prSet presAssocID="{1576819D-2514-4432-8329-1EA23887D0F9}" presName="AccentHold3" presStyleLbl="node1" presStyleIdx="12" presStyleCnt="13"/>
      <dgm:spPr/>
    </dgm:pt>
  </dgm:ptLst>
  <dgm:cxnLst>
    <dgm:cxn modelId="{846BE50B-8E92-4C1F-88BF-79A662811F60}" type="presOf" srcId="{26A73F76-DED0-4B13-866E-4044FDEE7FB8}" destId="{5218C0A7-BAFE-464B-B819-4F3A1F2579DA}" srcOrd="0" destOrd="0" presId="urn:microsoft.com/office/officeart/2009/3/layout/CircleRelationship"/>
    <dgm:cxn modelId="{64DD7848-83AC-4000-970B-8D3A448A8F9C}" srcId="{FCE727CB-7137-44ED-8947-E05FEC67EF6A}" destId="{26A73F76-DED0-4B13-866E-4044FDEE7FB8}" srcOrd="0" destOrd="0" parTransId="{E67C76F4-B441-406C-939E-4D1632BF64CE}" sibTransId="{CD1E69D0-9371-4CA1-A27F-76A371B2B523}"/>
    <dgm:cxn modelId="{81BB16A6-E441-4522-BA1F-BE9232A216AD}" srcId="{FCE727CB-7137-44ED-8947-E05FEC67EF6A}" destId="{1576819D-2514-4432-8329-1EA23887D0F9}" srcOrd="1" destOrd="0" parTransId="{7683C20B-0525-4E31-9AC0-215CB441BD33}" sibTransId="{3EEDD286-24E0-4285-BB1B-A4885A84D30D}"/>
    <dgm:cxn modelId="{BFBA5A26-C99D-4975-BCE3-A5BB966EAEA9}" type="presOf" srcId="{FCE727CB-7137-44ED-8947-E05FEC67EF6A}" destId="{7D076B17-213A-4B81-A0ED-02D3C3F234CE}" srcOrd="0" destOrd="0" presId="urn:microsoft.com/office/officeart/2009/3/layout/CircleRelationship"/>
    <dgm:cxn modelId="{0339CF3B-3363-4B2D-9657-37415F4A43FC}" srcId="{3F1745F7-79E1-4E2E-BBFB-EEB9A27B1DE2}" destId="{FCE727CB-7137-44ED-8947-E05FEC67EF6A}" srcOrd="0" destOrd="0" parTransId="{36C25B6E-B6E7-41AF-B35E-B13197222C28}" sibTransId="{0CD9BB15-D34E-40A9-9C00-2EDCE6D49BCF}"/>
    <dgm:cxn modelId="{8E788554-7C07-4FF0-AA51-B18C4376DD31}" type="presOf" srcId="{3F1745F7-79E1-4E2E-BBFB-EEB9A27B1DE2}" destId="{CE94F720-82E4-4551-9BE7-B78D37EDB989}" srcOrd="0" destOrd="0" presId="urn:microsoft.com/office/officeart/2009/3/layout/CircleRelationship"/>
    <dgm:cxn modelId="{56D9B6A4-40E9-4AB6-9D3C-B0D684A93C8B}" type="presOf" srcId="{1576819D-2514-4432-8329-1EA23887D0F9}" destId="{526E3ADB-BBBC-420E-A69C-B029C3DAE22E}" srcOrd="0" destOrd="0" presId="urn:microsoft.com/office/officeart/2009/3/layout/CircleRelationship"/>
    <dgm:cxn modelId="{AAB77D8A-DC71-42CB-BFDA-0CA3CAFAD281}" type="presParOf" srcId="{CE94F720-82E4-4551-9BE7-B78D37EDB989}" destId="{7D076B17-213A-4B81-A0ED-02D3C3F234CE}" srcOrd="0" destOrd="0" presId="urn:microsoft.com/office/officeart/2009/3/layout/CircleRelationship"/>
    <dgm:cxn modelId="{893BB999-5ABA-452E-8CEE-93F749AA02F0}" type="presParOf" srcId="{CE94F720-82E4-4551-9BE7-B78D37EDB989}" destId="{BFB12BB2-0603-4F34-A201-E63A5BD8FD0C}" srcOrd="1" destOrd="0" presId="urn:microsoft.com/office/officeart/2009/3/layout/CircleRelationship"/>
    <dgm:cxn modelId="{33E4CE60-F438-4CD2-94B2-F1A75CA1124A}" type="presParOf" srcId="{CE94F720-82E4-4551-9BE7-B78D37EDB989}" destId="{953AF430-3C9E-4275-AD01-640434495B2F}" srcOrd="2" destOrd="0" presId="urn:microsoft.com/office/officeart/2009/3/layout/CircleRelationship"/>
    <dgm:cxn modelId="{B675B2B7-FEC5-4BF8-B7C4-96BCD903E75D}" type="presParOf" srcId="{CE94F720-82E4-4551-9BE7-B78D37EDB989}" destId="{5E546ED7-D3F5-4B25-AB13-CF58E9559861}" srcOrd="3" destOrd="0" presId="urn:microsoft.com/office/officeart/2009/3/layout/CircleRelationship"/>
    <dgm:cxn modelId="{A8BACBD4-0DA0-452A-9B73-83FCEA83C1A7}" type="presParOf" srcId="{CE94F720-82E4-4551-9BE7-B78D37EDB989}" destId="{EA591C39-1296-4A95-81B8-9BBC41882831}" srcOrd="4" destOrd="0" presId="urn:microsoft.com/office/officeart/2009/3/layout/CircleRelationship"/>
    <dgm:cxn modelId="{1D87E524-7E66-40BD-8B8B-612CB300DBEE}" type="presParOf" srcId="{CE94F720-82E4-4551-9BE7-B78D37EDB989}" destId="{2EF6137A-2FB3-49DC-A917-AC3C2822F268}" srcOrd="5" destOrd="0" presId="urn:microsoft.com/office/officeart/2009/3/layout/CircleRelationship"/>
    <dgm:cxn modelId="{491AE1E0-95F7-4B31-82F8-DF68B64E50EA}" type="presParOf" srcId="{CE94F720-82E4-4551-9BE7-B78D37EDB989}" destId="{00CDEAE4-DD61-4A69-845C-895781C1E4B5}" srcOrd="6" destOrd="0" presId="urn:microsoft.com/office/officeart/2009/3/layout/CircleRelationship"/>
    <dgm:cxn modelId="{4EEF4FE2-2F6A-47DC-9617-28FE31B995EC}" type="presParOf" srcId="{CE94F720-82E4-4551-9BE7-B78D37EDB989}" destId="{5218C0A7-BAFE-464B-B819-4F3A1F2579DA}" srcOrd="7" destOrd="0" presId="urn:microsoft.com/office/officeart/2009/3/layout/CircleRelationship"/>
    <dgm:cxn modelId="{7A32BD7A-8514-4350-835D-BCE61CEB0525}" type="presParOf" srcId="{CE94F720-82E4-4551-9BE7-B78D37EDB989}" destId="{6C4213A7-0254-4C6A-AF16-8068245ACAF4}" srcOrd="8" destOrd="0" presId="urn:microsoft.com/office/officeart/2009/3/layout/CircleRelationship"/>
    <dgm:cxn modelId="{8A413285-F85E-41DC-BF0B-F0AD2E4B5236}" type="presParOf" srcId="{6C4213A7-0254-4C6A-AF16-8068245ACAF4}" destId="{BEDFE8F8-2813-4040-819C-204A578488E6}" srcOrd="0" destOrd="0" presId="urn:microsoft.com/office/officeart/2009/3/layout/CircleRelationship"/>
    <dgm:cxn modelId="{2BC42590-2B42-47E6-8C17-1D7D2998F99B}" type="presParOf" srcId="{CE94F720-82E4-4551-9BE7-B78D37EDB989}" destId="{7D0AA912-1042-4BB2-AF9B-246E92579969}" srcOrd="9" destOrd="0" presId="urn:microsoft.com/office/officeart/2009/3/layout/CircleRelationship"/>
    <dgm:cxn modelId="{5B5769CF-6BE8-41E0-8B17-1AB10F16CF63}" type="presParOf" srcId="{7D0AA912-1042-4BB2-AF9B-246E92579969}" destId="{FD6DE344-C261-4DE1-BFCF-4FC331590981}" srcOrd="0" destOrd="0" presId="urn:microsoft.com/office/officeart/2009/3/layout/CircleRelationship"/>
    <dgm:cxn modelId="{CC0F872A-7F4C-4025-B2C2-FB47A0229A3D}" type="presParOf" srcId="{CE94F720-82E4-4551-9BE7-B78D37EDB989}" destId="{526E3ADB-BBBC-420E-A69C-B029C3DAE22E}" srcOrd="10" destOrd="0" presId="urn:microsoft.com/office/officeart/2009/3/layout/CircleRelationship"/>
    <dgm:cxn modelId="{D0F454C7-7333-4C15-BDED-0E06661EC3BA}" type="presParOf" srcId="{CE94F720-82E4-4551-9BE7-B78D37EDB989}" destId="{5E96AC18-92E1-4ED9-B2A9-F0083B2CA8E8}" srcOrd="11" destOrd="0" presId="urn:microsoft.com/office/officeart/2009/3/layout/CircleRelationship"/>
    <dgm:cxn modelId="{AF967231-CDA1-4FCC-BD5C-DC8665652E1E}" type="presParOf" srcId="{5E96AC18-92E1-4ED9-B2A9-F0083B2CA8E8}" destId="{A0AF2C4C-1319-4184-BC0F-A9C35100293A}" srcOrd="0" destOrd="0" presId="urn:microsoft.com/office/officeart/2009/3/layout/CircleRelationship"/>
    <dgm:cxn modelId="{B2A69E81-0432-4852-A7CA-2629CC82B60D}" type="presParOf" srcId="{CE94F720-82E4-4551-9BE7-B78D37EDB989}" destId="{E9075B28-BFB4-4BC0-B9A4-B1C5F143BC33}" srcOrd="12" destOrd="0" presId="urn:microsoft.com/office/officeart/2009/3/layout/CircleRelationship"/>
    <dgm:cxn modelId="{FF10656D-CAB9-437D-8E30-D11F84B4552C}" type="presParOf" srcId="{E9075B28-BFB4-4BC0-B9A4-B1C5F143BC33}" destId="{B318DE28-BE77-44D9-B79F-946B2F037995}" srcOrd="0" destOrd="0" presId="urn:microsoft.com/office/officeart/2009/3/layout/CircleRelationship"/>
    <dgm:cxn modelId="{B660E974-DCBF-45BC-B1F2-861F29BB6FBD}" type="presParOf" srcId="{CE94F720-82E4-4551-9BE7-B78D37EDB989}" destId="{A1B7B552-D0E1-4408-920D-C68DEF3C416B}" srcOrd="13" destOrd="0" presId="urn:microsoft.com/office/officeart/2009/3/layout/CircleRelationship"/>
    <dgm:cxn modelId="{4BF3D41F-4CF6-4374-B4B5-E25D05DF850E}" type="presParOf" srcId="{A1B7B552-D0E1-4408-920D-C68DEF3C416B}" destId="{89CB4C4D-CC26-480E-8D24-5DA460262A7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F1E2-82C5-46B8-A818-A3529BE73236}">
      <dsp:nvSpPr>
        <dsp:cNvPr id="0" name=""/>
        <dsp:cNvSpPr/>
      </dsp:nvSpPr>
      <dsp:spPr>
        <a:xfrm>
          <a:off x="1977975" y="1652583"/>
          <a:ext cx="2019824" cy="201982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Tangan</a:t>
          </a:r>
          <a:endParaRPr lang="en-MY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4049" y="2125717"/>
        <a:ext cx="1207676" cy="1038231"/>
      </dsp:txXfrm>
    </dsp:sp>
    <dsp:sp modelId="{79CB3EAE-4203-439D-A5B0-B20D3EE54444}">
      <dsp:nvSpPr>
        <dsp:cNvPr id="0" name=""/>
        <dsp:cNvSpPr/>
      </dsp:nvSpPr>
      <dsp:spPr>
        <a:xfrm>
          <a:off x="783192" y="1175170"/>
          <a:ext cx="1468963" cy="1468963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Kaki</a:t>
          </a:r>
          <a:endParaRPr lang="en-MY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3008" y="1547221"/>
        <a:ext cx="729331" cy="724861"/>
      </dsp:txXfrm>
    </dsp:sp>
    <dsp:sp modelId="{20A09B9B-A0E9-4C0A-B6A6-319DC11BE242}">
      <dsp:nvSpPr>
        <dsp:cNvPr id="0" name=""/>
        <dsp:cNvSpPr/>
      </dsp:nvSpPr>
      <dsp:spPr>
        <a:xfrm rot="20700000">
          <a:off x="1605961" y="161735"/>
          <a:ext cx="1439284" cy="1439284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Kepala</a:t>
          </a:r>
          <a:endParaRPr lang="en-MY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1921639" y="477413"/>
        <a:ext cx="807929" cy="807929"/>
      </dsp:txXfrm>
    </dsp:sp>
    <dsp:sp modelId="{15B74A70-31FD-4AAB-8975-B3C5C99FDFED}">
      <dsp:nvSpPr>
        <dsp:cNvPr id="0" name=""/>
        <dsp:cNvSpPr/>
      </dsp:nvSpPr>
      <dsp:spPr>
        <a:xfrm>
          <a:off x="1797408" y="1350992"/>
          <a:ext cx="2585375" cy="2585375"/>
        </a:xfrm>
        <a:prstGeom prst="circularArrow">
          <a:avLst>
            <a:gd name="adj1" fmla="val 4687"/>
            <a:gd name="adj2" fmla="val 299029"/>
            <a:gd name="adj3" fmla="val 2502423"/>
            <a:gd name="adj4" fmla="val 15891204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6D84B-0FCE-4F00-9804-1FAA54625783}">
      <dsp:nvSpPr>
        <dsp:cNvPr id="0" name=""/>
        <dsp:cNvSpPr/>
      </dsp:nvSpPr>
      <dsp:spPr>
        <a:xfrm>
          <a:off x="523041" y="852384"/>
          <a:ext cx="1878436" cy="18784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CEE48-CB1B-405F-B4DE-AC980E91EFD6}">
      <dsp:nvSpPr>
        <dsp:cNvPr id="0" name=""/>
        <dsp:cNvSpPr/>
      </dsp:nvSpPr>
      <dsp:spPr>
        <a:xfrm>
          <a:off x="1273040" y="-151281"/>
          <a:ext cx="2025333" cy="20253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1F1E2-82C5-46B8-A818-A3529BE73236}">
      <dsp:nvSpPr>
        <dsp:cNvPr id="0" name=""/>
        <dsp:cNvSpPr/>
      </dsp:nvSpPr>
      <dsp:spPr>
        <a:xfrm>
          <a:off x="1977975" y="1652583"/>
          <a:ext cx="2019824" cy="2019824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Tulang-tulang</a:t>
          </a:r>
          <a:endParaRPr lang="en-MY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4049" y="2125717"/>
        <a:ext cx="1207676" cy="1038231"/>
      </dsp:txXfrm>
    </dsp:sp>
    <dsp:sp modelId="{79CB3EAE-4203-439D-A5B0-B20D3EE54444}">
      <dsp:nvSpPr>
        <dsp:cNvPr id="0" name=""/>
        <dsp:cNvSpPr/>
      </dsp:nvSpPr>
      <dsp:spPr>
        <a:xfrm>
          <a:off x="783192" y="1175170"/>
          <a:ext cx="1468963" cy="1468963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Urat saraf</a:t>
          </a:r>
          <a:endParaRPr lang="en-MY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3008" y="1547221"/>
        <a:ext cx="729331" cy="724861"/>
      </dsp:txXfrm>
    </dsp:sp>
    <dsp:sp modelId="{20A09B9B-A0E9-4C0A-B6A6-319DC11BE242}">
      <dsp:nvSpPr>
        <dsp:cNvPr id="0" name=""/>
        <dsp:cNvSpPr/>
      </dsp:nvSpPr>
      <dsp:spPr>
        <a:xfrm rot="20700000">
          <a:off x="1605961" y="161735"/>
          <a:ext cx="1439284" cy="1439284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Darah</a:t>
          </a:r>
          <a:endParaRPr lang="en-MY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1921639" y="477413"/>
        <a:ext cx="807929" cy="807929"/>
      </dsp:txXfrm>
    </dsp:sp>
    <dsp:sp modelId="{15B74A70-31FD-4AAB-8975-B3C5C99FDFED}">
      <dsp:nvSpPr>
        <dsp:cNvPr id="0" name=""/>
        <dsp:cNvSpPr/>
      </dsp:nvSpPr>
      <dsp:spPr>
        <a:xfrm>
          <a:off x="1797408" y="1350992"/>
          <a:ext cx="2585375" cy="2585375"/>
        </a:xfrm>
        <a:prstGeom prst="circularArrow">
          <a:avLst>
            <a:gd name="adj1" fmla="val 4687"/>
            <a:gd name="adj2" fmla="val 299029"/>
            <a:gd name="adj3" fmla="val 2502423"/>
            <a:gd name="adj4" fmla="val 15891204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6D84B-0FCE-4F00-9804-1FAA54625783}">
      <dsp:nvSpPr>
        <dsp:cNvPr id="0" name=""/>
        <dsp:cNvSpPr/>
      </dsp:nvSpPr>
      <dsp:spPr>
        <a:xfrm>
          <a:off x="523041" y="852384"/>
          <a:ext cx="1878436" cy="18784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CEE48-CB1B-405F-B4DE-AC980E91EFD6}">
      <dsp:nvSpPr>
        <dsp:cNvPr id="0" name=""/>
        <dsp:cNvSpPr/>
      </dsp:nvSpPr>
      <dsp:spPr>
        <a:xfrm>
          <a:off x="1273040" y="-151281"/>
          <a:ext cx="2025333" cy="20253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6FE2-5AB1-4D8C-AA1A-F599DC49B696}">
      <dsp:nvSpPr>
        <dsp:cNvPr id="0" name=""/>
        <dsp:cNvSpPr/>
      </dsp:nvSpPr>
      <dsp:spPr>
        <a:xfrm>
          <a:off x="2880321" y="872"/>
          <a:ext cx="2304910" cy="13566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Agama</a:t>
          </a:r>
          <a:endParaRPr lang="en-MY" sz="2800" b="1" kern="1200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867" y="199544"/>
        <a:ext cx="1629818" cy="959275"/>
      </dsp:txXfrm>
    </dsp:sp>
    <dsp:sp modelId="{B861E1F7-6315-4EBE-A519-6D9B94BB16C0}">
      <dsp:nvSpPr>
        <dsp:cNvPr id="0" name=""/>
        <dsp:cNvSpPr/>
      </dsp:nvSpPr>
      <dsp:spPr>
        <a:xfrm rot="1285504">
          <a:off x="5240923" y="1063318"/>
          <a:ext cx="708403" cy="45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400" b="1" kern="120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5669" y="1129803"/>
        <a:ext cx="571045" cy="274715"/>
      </dsp:txXfrm>
    </dsp:sp>
    <dsp:sp modelId="{1FD49846-F7A2-44BE-8003-E4DF9905BD9B}">
      <dsp:nvSpPr>
        <dsp:cNvPr id="0" name=""/>
        <dsp:cNvSpPr/>
      </dsp:nvSpPr>
      <dsp:spPr>
        <a:xfrm>
          <a:off x="6109166" y="1199363"/>
          <a:ext cx="1955729" cy="1356619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Jiwa</a:t>
          </a:r>
          <a:endParaRPr lang="en-MY" sz="2800" b="1" kern="1200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5576" y="1398035"/>
        <a:ext cx="1382909" cy="959275"/>
      </dsp:txXfrm>
    </dsp:sp>
    <dsp:sp modelId="{0C384518-589E-40DF-9B29-A4C1C4D9722B}">
      <dsp:nvSpPr>
        <dsp:cNvPr id="0" name=""/>
        <dsp:cNvSpPr/>
      </dsp:nvSpPr>
      <dsp:spPr>
        <a:xfrm rot="7789675">
          <a:off x="6045042" y="2593260"/>
          <a:ext cx="508532" cy="45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400" b="1" kern="120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157709" y="2632088"/>
        <a:ext cx="371174" cy="274715"/>
      </dsp:txXfrm>
    </dsp:sp>
    <dsp:sp modelId="{4F597482-4314-4D50-B57E-AE55937DD02A}">
      <dsp:nvSpPr>
        <dsp:cNvPr id="0" name=""/>
        <dsp:cNvSpPr/>
      </dsp:nvSpPr>
      <dsp:spPr>
        <a:xfrm>
          <a:off x="4241327" y="3139420"/>
          <a:ext cx="2455413" cy="1356619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Akal</a:t>
          </a:r>
          <a:endParaRPr lang="en-MY" sz="2800" b="1" kern="1200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0914" y="3338092"/>
        <a:ext cx="1736239" cy="959275"/>
      </dsp:txXfrm>
    </dsp:sp>
    <dsp:sp modelId="{37DF20A2-9195-4F72-839E-698B88660516}">
      <dsp:nvSpPr>
        <dsp:cNvPr id="0" name=""/>
        <dsp:cNvSpPr/>
      </dsp:nvSpPr>
      <dsp:spPr>
        <a:xfrm rot="10801029">
          <a:off x="4023906" y="3588395"/>
          <a:ext cx="184815" cy="45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400" b="1" kern="120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79350" y="3679975"/>
        <a:ext cx="129371" cy="274715"/>
      </dsp:txXfrm>
    </dsp:sp>
    <dsp:sp modelId="{998861EC-E8AA-4FE1-B3AC-EFF1FD845E6D}">
      <dsp:nvSpPr>
        <dsp:cNvPr id="0" name=""/>
        <dsp:cNvSpPr/>
      </dsp:nvSpPr>
      <dsp:spPr>
        <a:xfrm>
          <a:off x="1296146" y="3138573"/>
          <a:ext cx="2687422" cy="1356619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Keturunan</a:t>
          </a:r>
          <a:r>
            <a:rPr lang="en-US" sz="28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MY" sz="2800" b="1" kern="1200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9710" y="3337245"/>
        <a:ext cx="1900294" cy="959275"/>
      </dsp:txXfrm>
    </dsp:sp>
    <dsp:sp modelId="{829F08F2-446C-4F28-8322-3A4F768ED934}">
      <dsp:nvSpPr>
        <dsp:cNvPr id="0" name=""/>
        <dsp:cNvSpPr/>
      </dsp:nvSpPr>
      <dsp:spPr>
        <a:xfrm rot="13832635">
          <a:off x="1587072" y="2610589"/>
          <a:ext cx="496731" cy="45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400" b="1" kern="120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99396" y="2755189"/>
        <a:ext cx="359373" cy="274715"/>
      </dsp:txXfrm>
    </dsp:sp>
    <dsp:sp modelId="{2902B25C-06CB-412F-A46C-92B9B4BF9379}">
      <dsp:nvSpPr>
        <dsp:cNvPr id="0" name=""/>
        <dsp:cNvSpPr/>
      </dsp:nvSpPr>
      <dsp:spPr>
        <a:xfrm>
          <a:off x="65271" y="1199367"/>
          <a:ext cx="1957045" cy="135661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Harta</a:t>
          </a:r>
          <a:endParaRPr lang="en-MY" sz="2800" b="1" kern="1200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874" y="1398039"/>
        <a:ext cx="1383839" cy="959275"/>
      </dsp:txXfrm>
    </dsp:sp>
    <dsp:sp modelId="{E239E8F2-1829-4078-AB9F-9832D5668A94}">
      <dsp:nvSpPr>
        <dsp:cNvPr id="0" name=""/>
        <dsp:cNvSpPr/>
      </dsp:nvSpPr>
      <dsp:spPr>
        <a:xfrm rot="20289039">
          <a:off x="2128118" y="1077788"/>
          <a:ext cx="679235" cy="457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400" b="1" kern="120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3052" y="1194920"/>
        <a:ext cx="541877" cy="274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6B17-213A-4B81-A0ED-02D3C3F234CE}">
      <dsp:nvSpPr>
        <dsp:cNvPr id="0" name=""/>
        <dsp:cNvSpPr/>
      </dsp:nvSpPr>
      <dsp:spPr>
        <a:xfrm>
          <a:off x="1149705" y="266763"/>
          <a:ext cx="3277819" cy="3277748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</a:t>
          </a:r>
          <a:r>
            <a:rPr lang="en-US" sz="4600" kern="1200" dirty="0" smtClean="0"/>
            <a:t>  </a:t>
          </a:r>
          <a:r>
            <a:rPr lang="en-US" sz="28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Beg </a:t>
          </a:r>
          <a:r>
            <a:rPr lang="en-US" sz="2800" b="1" kern="1200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sehari</a:t>
          </a:r>
          <a:endParaRPr lang="en-US" sz="2800" b="1" kern="1200" dirty="0" smtClean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dirty="0" err="1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2000" b="1" kern="12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2017)</a:t>
          </a:r>
          <a:endParaRPr lang="en-MY" sz="2000" b="1" kern="1200" dirty="0">
            <a:ln>
              <a:solidFill>
                <a:schemeClr val="tx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9730" y="746778"/>
        <a:ext cx="2317769" cy="2317718"/>
      </dsp:txXfrm>
    </dsp:sp>
    <dsp:sp modelId="{BFB12BB2-0603-4F34-A201-E63A5BD8FD0C}">
      <dsp:nvSpPr>
        <dsp:cNvPr id="0" name=""/>
        <dsp:cNvSpPr/>
      </dsp:nvSpPr>
      <dsp:spPr>
        <a:xfrm>
          <a:off x="3019958" y="117427"/>
          <a:ext cx="364540" cy="36453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AF430-3C9E-4275-AD01-640434495B2F}">
      <dsp:nvSpPr>
        <dsp:cNvPr id="0" name=""/>
        <dsp:cNvSpPr/>
      </dsp:nvSpPr>
      <dsp:spPr>
        <a:xfrm>
          <a:off x="2156764" y="3300978"/>
          <a:ext cx="263956" cy="2642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6382"/>
                <a:satOff val="-1294"/>
                <a:lumOff val="711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6382"/>
                <a:satOff val="-1294"/>
                <a:lumOff val="711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6382"/>
                <a:satOff val="-1294"/>
                <a:lumOff val="71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46ED7-D3F5-4B25-AB13-CF58E9559861}">
      <dsp:nvSpPr>
        <dsp:cNvPr id="0" name=""/>
        <dsp:cNvSpPr/>
      </dsp:nvSpPr>
      <dsp:spPr>
        <a:xfrm>
          <a:off x="4638446" y="1597009"/>
          <a:ext cx="263956" cy="2642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2764"/>
                <a:satOff val="-2587"/>
                <a:lumOff val="1423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2764"/>
                <a:satOff val="-2587"/>
                <a:lumOff val="1423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2764"/>
                <a:satOff val="-2587"/>
                <a:lumOff val="14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91C39-1296-4A95-81B8-9BBC41882831}">
      <dsp:nvSpPr>
        <dsp:cNvPr id="0" name=""/>
        <dsp:cNvSpPr/>
      </dsp:nvSpPr>
      <dsp:spPr>
        <a:xfrm>
          <a:off x="3375355" y="3582038"/>
          <a:ext cx="364540" cy="36453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9146"/>
                <a:satOff val="-3881"/>
                <a:lumOff val="2134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9146"/>
                <a:satOff val="-3881"/>
                <a:lumOff val="2134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9146"/>
                <a:satOff val="-3881"/>
                <a:lumOff val="21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6137A-2FB3-49DC-A917-AC3C2822F268}">
      <dsp:nvSpPr>
        <dsp:cNvPr id="0" name=""/>
        <dsp:cNvSpPr/>
      </dsp:nvSpPr>
      <dsp:spPr>
        <a:xfrm>
          <a:off x="2231745" y="635510"/>
          <a:ext cx="263956" cy="2642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5529"/>
                <a:satOff val="-5175"/>
                <a:lumOff val="2846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5529"/>
                <a:satOff val="-5175"/>
                <a:lumOff val="2846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5529"/>
                <a:satOff val="-5175"/>
                <a:lumOff val="28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CDEAE4-DD61-4A69-845C-895781C1E4B5}">
      <dsp:nvSpPr>
        <dsp:cNvPr id="0" name=""/>
        <dsp:cNvSpPr/>
      </dsp:nvSpPr>
      <dsp:spPr>
        <a:xfrm>
          <a:off x="1399641" y="2146874"/>
          <a:ext cx="263956" cy="2642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1911"/>
                <a:satOff val="-6468"/>
                <a:lumOff val="355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1911"/>
                <a:satOff val="-6468"/>
                <a:lumOff val="355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1911"/>
                <a:satOff val="-6468"/>
                <a:lumOff val="355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8C0A7-BAFE-464B-B819-4F3A1F2579DA}">
      <dsp:nvSpPr>
        <dsp:cNvPr id="0" name=""/>
        <dsp:cNvSpPr/>
      </dsp:nvSpPr>
      <dsp:spPr>
        <a:xfrm>
          <a:off x="125577" y="858366"/>
          <a:ext cx="1332585" cy="13321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8293"/>
                <a:satOff val="-7762"/>
                <a:lumOff val="4269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8293"/>
                <a:satOff val="-7762"/>
                <a:lumOff val="4269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8293"/>
                <a:satOff val="-7762"/>
                <a:lumOff val="426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13.6% </a:t>
          </a:r>
          <a:r>
            <a:rPr lang="en-US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berumur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60 </a:t>
          </a:r>
          <a:r>
            <a:rPr lang="en-US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menjelang</a:t>
          </a: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tahun</a:t>
          </a:r>
          <a:r>
            <a:rPr lang="en-US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2030</a:t>
          </a:r>
          <a:r>
            <a:rPr lang="en-US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MY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730" y="1053456"/>
        <a:ext cx="942279" cy="941979"/>
      </dsp:txXfrm>
    </dsp:sp>
    <dsp:sp modelId="{BEDFE8F8-2813-4040-819C-204A578488E6}">
      <dsp:nvSpPr>
        <dsp:cNvPr id="0" name=""/>
        <dsp:cNvSpPr/>
      </dsp:nvSpPr>
      <dsp:spPr>
        <a:xfrm>
          <a:off x="2651150" y="646997"/>
          <a:ext cx="364540" cy="36453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8293"/>
                <a:satOff val="-7762"/>
                <a:lumOff val="42693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8293"/>
                <a:satOff val="-7762"/>
                <a:lumOff val="42693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8293"/>
                <a:satOff val="-7762"/>
                <a:lumOff val="426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DE344-C261-4DE1-BFCF-4FC331590981}">
      <dsp:nvSpPr>
        <dsp:cNvPr id="0" name=""/>
        <dsp:cNvSpPr/>
      </dsp:nvSpPr>
      <dsp:spPr>
        <a:xfrm>
          <a:off x="250545" y="2581099"/>
          <a:ext cx="658977" cy="65899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1911"/>
                <a:satOff val="-6468"/>
                <a:lumOff val="355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1911"/>
                <a:satOff val="-6468"/>
                <a:lumOff val="355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1911"/>
                <a:satOff val="-6468"/>
                <a:lumOff val="355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E3ADB-BBBC-420E-A69C-B029C3DAE22E}">
      <dsp:nvSpPr>
        <dsp:cNvPr id="0" name=""/>
        <dsp:cNvSpPr/>
      </dsp:nvSpPr>
      <dsp:spPr>
        <a:xfrm>
          <a:off x="4763414" y="231535"/>
          <a:ext cx="1332585" cy="13321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5529"/>
                <a:satOff val="-5175"/>
                <a:lumOff val="2846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5529"/>
                <a:satOff val="-5175"/>
                <a:lumOff val="2846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5529"/>
                <a:satOff val="-5175"/>
                <a:lumOff val="28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2500" kern="1200" dirty="0"/>
        </a:p>
      </dsp:txBody>
      <dsp:txXfrm>
        <a:off x="4958567" y="426625"/>
        <a:ext cx="942279" cy="941979"/>
      </dsp:txXfrm>
    </dsp:sp>
    <dsp:sp modelId="{A0AF2C4C-1319-4184-BC0F-A9C35100293A}">
      <dsp:nvSpPr>
        <dsp:cNvPr id="0" name=""/>
        <dsp:cNvSpPr/>
      </dsp:nvSpPr>
      <dsp:spPr>
        <a:xfrm>
          <a:off x="4169054" y="1151296"/>
          <a:ext cx="364540" cy="36453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9146"/>
                <a:satOff val="-3881"/>
                <a:lumOff val="2134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9146"/>
                <a:satOff val="-3881"/>
                <a:lumOff val="2134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9146"/>
                <a:satOff val="-3881"/>
                <a:lumOff val="21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8DE28-BE77-44D9-B79F-946B2F037995}">
      <dsp:nvSpPr>
        <dsp:cNvPr id="0" name=""/>
        <dsp:cNvSpPr/>
      </dsp:nvSpPr>
      <dsp:spPr>
        <a:xfrm>
          <a:off x="0" y="3365308"/>
          <a:ext cx="263956" cy="2642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2764"/>
                <a:satOff val="-2587"/>
                <a:lumOff val="1423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2764"/>
                <a:satOff val="-2587"/>
                <a:lumOff val="1423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2764"/>
                <a:satOff val="-2587"/>
                <a:lumOff val="14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B4C4D-CC26-480E-8D24-5DA460262A71}">
      <dsp:nvSpPr>
        <dsp:cNvPr id="0" name=""/>
        <dsp:cNvSpPr/>
      </dsp:nvSpPr>
      <dsp:spPr>
        <a:xfrm>
          <a:off x="2632252" y="2989286"/>
          <a:ext cx="263956" cy="2642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6382"/>
                <a:satOff val="-1294"/>
                <a:lumOff val="711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6382"/>
                <a:satOff val="-1294"/>
                <a:lumOff val="711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6382"/>
                <a:satOff val="-1294"/>
                <a:lumOff val="71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5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7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9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36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2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7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92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93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2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09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8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94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2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9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7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15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4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9353-085A-4871-9650-3A430DCBA46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D5641-EAFB-49C2-BF3D-283EECE758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4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7C42-1F0C-4A90-AEF5-F1390C6056A2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12/07/2018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D438-0A46-4F10-8921-5E63C57505B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-35024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Derma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Muzakarah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Majlis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Fatwa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Kebangsaan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561728"/>
            <a:ext cx="8229600" cy="9906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Hukum pendermaan darah adalah harus </a:t>
            </a:r>
            <a:endParaRPr lang="sv-SE" sz="24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v-SE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 </a:t>
            </a:r>
            <a:r>
              <a:rPr lang="sv-SE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wajar digalakkan.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44552"/>
            <a:ext cx="8229600" cy="10668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Darah yang didermakan tidak perlu diasingkan </a:t>
            </a:r>
            <a:endParaRPr lang="sv-SE" sz="24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v-SE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antara </a:t>
            </a:r>
            <a:r>
              <a:rPr lang="sv-SE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muslim dan bukan Muslim.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183078"/>
            <a:ext cx="8229600" cy="1303322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4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 digalakkan memberi penghargaan dalam bentuk bayaran kepada penderma darah bagi meningkatkan tahap keikhlasan seseorang.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52400" y="1695078"/>
            <a:ext cx="838200" cy="7239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MY" sz="2800" dirty="0"/>
          </a:p>
        </p:txBody>
      </p:sp>
      <p:sp>
        <p:nvSpPr>
          <p:cNvPr id="8" name="5-Point Star 7"/>
          <p:cNvSpPr/>
          <p:nvPr/>
        </p:nvSpPr>
        <p:spPr>
          <a:xfrm>
            <a:off x="182089" y="2894112"/>
            <a:ext cx="838200" cy="72390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MY" sz="2800" dirty="0"/>
          </a:p>
        </p:txBody>
      </p:sp>
      <p:sp>
        <p:nvSpPr>
          <p:cNvPr id="9" name="5-Point Star 8"/>
          <p:cNvSpPr/>
          <p:nvPr/>
        </p:nvSpPr>
        <p:spPr>
          <a:xfrm>
            <a:off x="182583" y="4334272"/>
            <a:ext cx="838200" cy="7239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081" y="76200"/>
            <a:ext cx="8534399" cy="843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43911" tIns="36291" rIns="43911" bIns="362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        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Surah 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Maaidah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32:</a:t>
            </a:r>
            <a:endParaRPr kumimoji="0" lang="en-MY" sz="2800" b="0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04" y="4419600"/>
            <a:ext cx="89916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“</a:t>
            </a:r>
            <a:r>
              <a:rPr lang="en-US" sz="2400" i="1" dirty="0"/>
              <a:t>“…</a:t>
            </a:r>
            <a:r>
              <a:rPr lang="en-US" sz="2400" i="1" dirty="0" err="1"/>
              <a:t>Sesiapa</a:t>
            </a:r>
            <a:r>
              <a:rPr lang="en-US" sz="2400" i="1" dirty="0"/>
              <a:t> yang </a:t>
            </a:r>
            <a:r>
              <a:rPr lang="en-US" sz="2400" i="1" dirty="0" err="1"/>
              <a:t>membunuh</a:t>
            </a:r>
            <a:r>
              <a:rPr lang="en-US" sz="2400" i="1" dirty="0"/>
              <a:t> </a:t>
            </a:r>
            <a:r>
              <a:rPr lang="en-US" sz="2400" i="1" dirty="0" err="1"/>
              <a:t>seorang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tiada</a:t>
            </a:r>
            <a:r>
              <a:rPr lang="en-US" sz="2400" i="1" dirty="0"/>
              <a:t> </a:t>
            </a:r>
            <a:r>
              <a:rPr lang="en-US" sz="2400" i="1" dirty="0" err="1"/>
              <a:t>alasan</a:t>
            </a:r>
            <a:r>
              <a:rPr lang="en-US" sz="2400" i="1" dirty="0"/>
              <a:t>, </a:t>
            </a:r>
            <a:r>
              <a:rPr lang="en-US" sz="2400" i="1" dirty="0" err="1"/>
              <a:t>atau</a:t>
            </a:r>
            <a:r>
              <a:rPr lang="en-US" sz="2400" i="1" dirty="0"/>
              <a:t> </a:t>
            </a:r>
            <a:r>
              <a:rPr lang="en-US" sz="2400" i="1" dirty="0" err="1"/>
              <a:t>melakukan</a:t>
            </a:r>
            <a:r>
              <a:rPr lang="en-US" sz="2400" i="1" dirty="0"/>
              <a:t> </a:t>
            </a:r>
            <a:r>
              <a:rPr lang="en-US" sz="2400" i="1" dirty="0" err="1"/>
              <a:t>kerosakan</a:t>
            </a:r>
            <a:r>
              <a:rPr lang="en-US" sz="2400" i="1" dirty="0"/>
              <a:t> di </a:t>
            </a:r>
            <a:r>
              <a:rPr lang="en-US" sz="2400" i="1" dirty="0" err="1"/>
              <a:t>muka</a:t>
            </a:r>
            <a:r>
              <a:rPr lang="en-US" sz="2400" i="1" dirty="0"/>
              <a:t> </a:t>
            </a:r>
            <a:r>
              <a:rPr lang="en-US" sz="2400" i="1" dirty="0" err="1"/>
              <a:t>bumi</a:t>
            </a:r>
            <a:r>
              <a:rPr lang="en-US" sz="2400" i="1" dirty="0"/>
              <a:t>, </a:t>
            </a:r>
            <a:r>
              <a:rPr lang="en-US" sz="2400" i="1" dirty="0" err="1"/>
              <a:t>maka</a:t>
            </a:r>
            <a:r>
              <a:rPr lang="en-US" sz="2400" i="1" dirty="0"/>
              <a:t> </a:t>
            </a:r>
            <a:r>
              <a:rPr lang="en-US" sz="2400" i="1" dirty="0" err="1"/>
              <a:t>seolah-olah</a:t>
            </a:r>
            <a:r>
              <a:rPr lang="en-US" sz="2400" i="1" dirty="0"/>
              <a:t> </a:t>
            </a:r>
            <a:r>
              <a:rPr lang="en-US" sz="2400" i="1" dirty="0" err="1"/>
              <a:t>dia</a:t>
            </a:r>
            <a:r>
              <a:rPr lang="en-US" sz="2400" i="1" dirty="0"/>
              <a:t> </a:t>
            </a:r>
            <a:r>
              <a:rPr lang="en-US" sz="2400" i="1" dirty="0" err="1"/>
              <a:t>telah</a:t>
            </a:r>
            <a:r>
              <a:rPr lang="en-US" sz="2400" i="1" dirty="0"/>
              <a:t> </a:t>
            </a:r>
            <a:r>
              <a:rPr lang="en-US" sz="2400" i="1" dirty="0" err="1"/>
              <a:t>membunuh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</a:t>
            </a:r>
            <a:r>
              <a:rPr lang="en-US" sz="2400" i="1" dirty="0" err="1"/>
              <a:t>semuanya</a:t>
            </a:r>
            <a:r>
              <a:rPr lang="en-US" sz="2400" i="1" dirty="0"/>
              <a:t>;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sesiapa</a:t>
            </a:r>
            <a:r>
              <a:rPr lang="en-US" sz="2400" i="1" dirty="0"/>
              <a:t> yang </a:t>
            </a:r>
            <a:r>
              <a:rPr lang="en-US" sz="2400" i="1" dirty="0" err="1"/>
              <a:t>menjaga</a:t>
            </a:r>
            <a:r>
              <a:rPr lang="en-US" sz="2400" i="1" dirty="0"/>
              <a:t> </a:t>
            </a:r>
            <a:r>
              <a:rPr lang="en-US" sz="2400" i="1" dirty="0" err="1"/>
              <a:t>kehidupan</a:t>
            </a:r>
            <a:r>
              <a:rPr lang="en-US" sz="2400" i="1" dirty="0"/>
              <a:t> </a:t>
            </a:r>
            <a:r>
              <a:rPr lang="en-US" sz="2400" i="1" dirty="0" err="1"/>
              <a:t>seorang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, </a:t>
            </a:r>
            <a:r>
              <a:rPr lang="en-US" sz="2400" i="1" dirty="0" err="1"/>
              <a:t>maka</a:t>
            </a:r>
            <a:r>
              <a:rPr lang="en-US" sz="2400" i="1" dirty="0"/>
              <a:t> </a:t>
            </a:r>
            <a:r>
              <a:rPr lang="en-US" sz="2400" i="1" dirty="0" err="1"/>
              <a:t>seolah-olah</a:t>
            </a:r>
            <a:r>
              <a:rPr lang="en-US" sz="2400" i="1" dirty="0"/>
              <a:t> </a:t>
            </a:r>
            <a:r>
              <a:rPr lang="en-US" sz="2400" i="1" dirty="0" err="1"/>
              <a:t>dia</a:t>
            </a:r>
            <a:r>
              <a:rPr lang="en-US" sz="2400" i="1" dirty="0"/>
              <a:t> </a:t>
            </a:r>
            <a:r>
              <a:rPr lang="en-US" sz="2400" i="1" dirty="0" err="1"/>
              <a:t>telah</a:t>
            </a:r>
            <a:r>
              <a:rPr lang="en-US" sz="2400" i="1" dirty="0"/>
              <a:t> </a:t>
            </a:r>
            <a:r>
              <a:rPr lang="en-US" sz="2400" i="1" dirty="0" err="1"/>
              <a:t>menjaga</a:t>
            </a:r>
            <a:r>
              <a:rPr lang="en-US" sz="2400" i="1" dirty="0"/>
              <a:t> </a:t>
            </a:r>
            <a:r>
              <a:rPr lang="en-US" sz="2400" i="1" dirty="0" err="1"/>
              <a:t>keselamatan</a:t>
            </a:r>
            <a:r>
              <a:rPr lang="en-US" sz="2400" i="1" dirty="0"/>
              <a:t> </a:t>
            </a:r>
            <a:r>
              <a:rPr lang="en-US" sz="2400" i="1" dirty="0" err="1"/>
              <a:t>hidup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</a:t>
            </a:r>
            <a:r>
              <a:rPr lang="en-US" sz="2400" i="1" dirty="0" err="1"/>
              <a:t>semuanya</a:t>
            </a:r>
            <a:r>
              <a:rPr lang="en-US" sz="2400" i="1" dirty="0"/>
              <a:t>…”.</a:t>
            </a:r>
            <a:r>
              <a:rPr lang="en-US" sz="2400" i="1" dirty="0" smtClean="0"/>
              <a:t>”.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184212" y="1700808"/>
            <a:ext cx="8856984" cy="156966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 قَتَلَ نَفْسًا بِغَيْرِ نَفْسٍ أَوْ فَسَادٍ فِي الْأَرْضِ فَكَأَنَّمَا قَتَلَ النَّاسَ جَمِيعًا وَمَنْ أَحْيَاهَا فَكَأَنَّمَا أَحْيَا النَّاسَ جَمِيعًا ۚ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081" y="102815"/>
            <a:ext cx="8534399" cy="843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43911" tIns="36291" rIns="43911" bIns="362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kumimoji="0" lang="en-MY" sz="3000" b="0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04" y="4451628"/>
            <a:ext cx="8991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/>
              <a:t>“</a:t>
            </a:r>
            <a:r>
              <a:rPr lang="en-US" sz="2400" i="1" dirty="0" err="1"/>
              <a:t>Sesiapa</a:t>
            </a:r>
            <a:r>
              <a:rPr lang="en-US" sz="2400" i="1" dirty="0"/>
              <a:t> yang </a:t>
            </a:r>
            <a:r>
              <a:rPr lang="en-US" sz="2400" i="1" dirty="0" err="1"/>
              <a:t>melepaskan</a:t>
            </a:r>
            <a:r>
              <a:rPr lang="en-US" sz="2400" i="1" dirty="0"/>
              <a:t> </a:t>
            </a:r>
            <a:r>
              <a:rPr lang="en-US" sz="2400" i="1" dirty="0" err="1"/>
              <a:t>daripada</a:t>
            </a:r>
            <a:r>
              <a:rPr lang="en-US" sz="2400" i="1" dirty="0"/>
              <a:t> </a:t>
            </a:r>
            <a:r>
              <a:rPr lang="en-US" sz="2400" i="1" dirty="0" err="1"/>
              <a:t>seorang</a:t>
            </a:r>
            <a:r>
              <a:rPr lang="en-US" sz="2400" i="1" dirty="0"/>
              <a:t> </a:t>
            </a:r>
            <a:r>
              <a:rPr lang="en-US" sz="2400" i="1" dirty="0" err="1"/>
              <a:t>mukmin</a:t>
            </a:r>
            <a:r>
              <a:rPr lang="en-US" sz="2400" i="1" dirty="0"/>
              <a:t> </a:t>
            </a:r>
            <a:r>
              <a:rPr lang="en-US" sz="2400" i="1" dirty="0" err="1"/>
              <a:t>satu</a:t>
            </a:r>
            <a:r>
              <a:rPr lang="en-US" sz="2400" i="1" dirty="0"/>
              <a:t> </a:t>
            </a:r>
            <a:r>
              <a:rPr lang="en-US" sz="2400" i="1" dirty="0" err="1"/>
              <a:t>kesempitan</a:t>
            </a:r>
            <a:r>
              <a:rPr lang="en-US" sz="2400" i="1" dirty="0"/>
              <a:t> </a:t>
            </a:r>
            <a:r>
              <a:rPr lang="en-US" sz="2400" i="1" dirty="0" err="1"/>
              <a:t>daripada</a:t>
            </a:r>
            <a:r>
              <a:rPr lang="en-US" sz="2400" i="1" dirty="0"/>
              <a:t> </a:t>
            </a:r>
            <a:r>
              <a:rPr lang="en-US" sz="2400" i="1" dirty="0" err="1"/>
              <a:t>kesusahan</a:t>
            </a:r>
            <a:r>
              <a:rPr lang="en-US" sz="2400" i="1" dirty="0"/>
              <a:t> </a:t>
            </a:r>
            <a:r>
              <a:rPr lang="en-US" sz="2400" i="1" dirty="0" err="1"/>
              <a:t>dunia</a:t>
            </a:r>
            <a:r>
              <a:rPr lang="en-US" sz="2400" i="1" dirty="0"/>
              <a:t>, Allah </a:t>
            </a:r>
            <a:r>
              <a:rPr lang="en-US" sz="2400" i="1" dirty="0" err="1"/>
              <a:t>akan</a:t>
            </a:r>
            <a:r>
              <a:rPr lang="en-US" sz="2400" i="1" dirty="0"/>
              <a:t> </a:t>
            </a:r>
            <a:r>
              <a:rPr lang="en-US" sz="2400" i="1" dirty="0" err="1"/>
              <a:t>lepaskan</a:t>
            </a:r>
            <a:r>
              <a:rPr lang="en-US" sz="2400" i="1" dirty="0"/>
              <a:t> </a:t>
            </a:r>
            <a:r>
              <a:rPr lang="en-US" sz="2400" i="1" dirty="0" err="1"/>
              <a:t>baginya</a:t>
            </a:r>
            <a:r>
              <a:rPr lang="en-US" sz="2400" i="1" dirty="0"/>
              <a:t> </a:t>
            </a:r>
            <a:r>
              <a:rPr lang="en-US" sz="2400" i="1" dirty="0" err="1"/>
              <a:t>satu</a:t>
            </a:r>
            <a:r>
              <a:rPr lang="en-US" sz="2400" i="1" dirty="0"/>
              <a:t> </a:t>
            </a:r>
            <a:r>
              <a:rPr lang="en-US" sz="2400" i="1" dirty="0" err="1"/>
              <a:t>kesempitan</a:t>
            </a:r>
            <a:r>
              <a:rPr lang="en-US" sz="2400" i="1" dirty="0"/>
              <a:t> </a:t>
            </a:r>
            <a:r>
              <a:rPr lang="en-US" sz="2400" i="1" dirty="0" err="1"/>
              <a:t>daripada</a:t>
            </a:r>
            <a:r>
              <a:rPr lang="en-US" sz="2400" i="1" dirty="0"/>
              <a:t> </a:t>
            </a:r>
            <a:r>
              <a:rPr lang="en-US" sz="2400" i="1" dirty="0" err="1"/>
              <a:t>kesusahan</a:t>
            </a:r>
            <a:r>
              <a:rPr lang="en-US" sz="2400" i="1" dirty="0"/>
              <a:t> </a:t>
            </a:r>
            <a:r>
              <a:rPr lang="en-US" sz="2400" i="1" dirty="0" err="1"/>
              <a:t>hari</a:t>
            </a:r>
            <a:r>
              <a:rPr lang="en-US" sz="2400" i="1" dirty="0"/>
              <a:t> </a:t>
            </a:r>
            <a:r>
              <a:rPr lang="en-US" sz="2400" i="1" dirty="0" err="1"/>
              <a:t>kiamat</a:t>
            </a:r>
            <a:r>
              <a:rPr lang="en-US" sz="2400" i="1" dirty="0"/>
              <a:t>”.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131254" y="1891368"/>
            <a:ext cx="8856984" cy="156966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نَفَّسَ عَنْ مُؤْمِنٍ كُرْبَةً مِنْ كُرَبِ الدُّنْيَا، نَفَّسَ اللهُ عَنْهُ كُرْبَةً مِنْ كُرَبِ يَوْمِ الْقِيَامَةِ.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080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Penerusan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Sesebuah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7824" y="3436597"/>
            <a:ext cx="3543672" cy="672374"/>
          </a:xfrm>
          <a:prstGeom prst="roundRect">
            <a:avLst>
              <a:gd name="adj" fmla="val 1136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Gagasan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Maqasid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Syariah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1780006"/>
              </p:ext>
            </p:extLst>
          </p:nvPr>
        </p:nvGraphicFramePr>
        <p:xfrm>
          <a:off x="539552" y="1628800"/>
          <a:ext cx="806489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504" y="282714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Mendambakan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Pertolongan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076" y="1740025"/>
            <a:ext cx="388620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Bencana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alam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093948"/>
            <a:ext cx="2767608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Bantuan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Darah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3737502" y="1556793"/>
            <a:ext cx="523528" cy="1944215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  <p:sp>
        <p:nvSpPr>
          <p:cNvPr id="7" name="Rectangle 6"/>
          <p:cNvSpPr/>
          <p:nvPr/>
        </p:nvSpPr>
        <p:spPr>
          <a:xfrm>
            <a:off x="4358208" y="2823320"/>
            <a:ext cx="388620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Peperangan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8208" y="2286060"/>
            <a:ext cx="388620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Kemalangan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besar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6056" y="4437112"/>
            <a:ext cx="6202288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Lazimnya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hanya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hulurkan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bantuan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kewangan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kelengkapan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harian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sahaja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10706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Tabung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Negara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61864" y="1052736"/>
            <a:ext cx="6766520" cy="1101824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24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i-FI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Diselaraskan oleh Pusat Darah Negara </a:t>
            </a:r>
          </a:p>
          <a:p>
            <a:pPr algn="ctr">
              <a:defRPr/>
            </a:pPr>
            <a:r>
              <a:rPr lang="fi-FI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sejak tahun 1955</a:t>
            </a:r>
            <a:endParaRPr lang="fi-FI" sz="24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0557576"/>
              </p:ext>
            </p:extLst>
          </p:nvPr>
        </p:nvGraphicFramePr>
        <p:xfrm>
          <a:off x="1644352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76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Simpanan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Mencukupi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3132" y="3013447"/>
            <a:ext cx="5413323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kemalangan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jalan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raya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6256" y="1933327"/>
            <a:ext cx="5410200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Komplikasi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bagi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ibu-ibu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melahirkan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anak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6256" y="3805535"/>
            <a:ext cx="541020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embedahan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33327"/>
            <a:ext cx="2601888" cy="23083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Antara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tujuan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simpanan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darah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mencukupi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…</a:t>
            </a:r>
          </a:p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081" y="102815"/>
            <a:ext cx="8534399" cy="843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43911" tIns="36291" rIns="43911" bIns="362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kumimoji="0" lang="en-MY" sz="3000" b="0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04" y="4451628"/>
            <a:ext cx="8991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dirty="0"/>
              <a:t>"</a:t>
            </a:r>
            <a:r>
              <a:rPr lang="en-US" sz="2400" i="1" dirty="0" err="1"/>
              <a:t>Sebaik-baik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</a:t>
            </a:r>
            <a:r>
              <a:rPr lang="en-US" sz="2400" i="1" dirty="0" err="1"/>
              <a:t>ialah</a:t>
            </a:r>
            <a:r>
              <a:rPr lang="en-US" sz="2400" i="1" dirty="0"/>
              <a:t> </a:t>
            </a:r>
            <a:r>
              <a:rPr lang="en-US" sz="2400" i="1" dirty="0" err="1"/>
              <a:t>mereka</a:t>
            </a:r>
            <a:r>
              <a:rPr lang="en-US" sz="2400" i="1" dirty="0"/>
              <a:t> yang </a:t>
            </a:r>
            <a:r>
              <a:rPr lang="en-US" sz="2400" i="1" dirty="0" err="1"/>
              <a:t>lebih</a:t>
            </a:r>
            <a:r>
              <a:rPr lang="en-US" sz="2400" i="1" dirty="0"/>
              <a:t> </a:t>
            </a:r>
            <a:r>
              <a:rPr lang="en-US" sz="2400" i="1" dirty="0" err="1"/>
              <a:t>memberi</a:t>
            </a:r>
            <a:r>
              <a:rPr lang="en-US" sz="2400" i="1" dirty="0"/>
              <a:t> </a:t>
            </a:r>
            <a:r>
              <a:rPr lang="en-US" sz="2400" i="1" dirty="0" err="1"/>
              <a:t>manfaat</a:t>
            </a:r>
            <a:r>
              <a:rPr lang="en-US" sz="2400" i="1" dirty="0"/>
              <a:t> </a:t>
            </a:r>
            <a:r>
              <a:rPr lang="en-US" sz="2400" i="1" dirty="0" err="1"/>
              <a:t>kepada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lain</a:t>
            </a:r>
            <a:r>
              <a:rPr lang="ar-SA" sz="2400" i="1" dirty="0"/>
              <a:t>"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131254" y="1891368"/>
            <a:ext cx="8856984" cy="8309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خَيْرُ النَّاسِ أَنْفَعُهُمْ لِلنَّاس.  </a:t>
            </a:r>
            <a:r>
              <a:rPr lang="ar-SA" sz="2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رواه ابن حبان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210706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Pendermaan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052736"/>
            <a:ext cx="8229600" cy="9906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 Ikhtiar untuk menyelamatkan nyawa.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204864"/>
            <a:ext cx="8229600" cy="10668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Mengetahui status kesihatan semasa.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429000"/>
            <a:ext cx="8229600" cy="1087298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Mengurangkan risiko penyakit jantung dan </a:t>
            </a:r>
          </a:p>
          <a:p>
            <a:pPr algn="ctr">
              <a:defRPr/>
            </a:pPr>
            <a:r>
              <a:rPr lang="fi-FI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angin ahmar.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52400" y="1186086"/>
            <a:ext cx="838200" cy="7239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MY" sz="2800" dirty="0"/>
          </a:p>
        </p:txBody>
      </p:sp>
      <p:sp>
        <p:nvSpPr>
          <p:cNvPr id="8" name="5-Point Star 7"/>
          <p:cNvSpPr/>
          <p:nvPr/>
        </p:nvSpPr>
        <p:spPr>
          <a:xfrm>
            <a:off x="182089" y="2254424"/>
            <a:ext cx="838200" cy="723900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MY" sz="2800" dirty="0"/>
          </a:p>
        </p:txBody>
      </p:sp>
      <p:sp>
        <p:nvSpPr>
          <p:cNvPr id="9" name="5-Point Star 8"/>
          <p:cNvSpPr/>
          <p:nvPr/>
        </p:nvSpPr>
        <p:spPr>
          <a:xfrm>
            <a:off x="182583" y="3580194"/>
            <a:ext cx="838200" cy="7239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MY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682729" y="4653136"/>
            <a:ext cx="8229600" cy="1087298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Sentiasa sihat dan bertenaga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79512" y="4804330"/>
            <a:ext cx="838200" cy="72390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MY" sz="2800" dirty="0"/>
          </a:p>
        </p:txBody>
      </p:sp>
      <p:sp>
        <p:nvSpPr>
          <p:cNvPr id="12" name="Explosion 1 11"/>
          <p:cNvSpPr/>
          <p:nvPr/>
        </p:nvSpPr>
        <p:spPr>
          <a:xfrm rot="20719250">
            <a:off x="5630520" y="5135580"/>
            <a:ext cx="3448949" cy="1581699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pain –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bakar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650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kalori</a:t>
            </a:r>
            <a:endParaRPr lang="en-MY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081" y="76200"/>
            <a:ext cx="8534399" cy="843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43911" tIns="36291" rIns="43911" bIns="362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       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286:</a:t>
            </a:r>
            <a:endParaRPr kumimoji="0" lang="en-MY" sz="2800" b="0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04" y="3879046"/>
            <a:ext cx="89916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000" dirty="0"/>
              <a:t>“</a:t>
            </a:r>
            <a:r>
              <a:rPr lang="ms-MY" sz="2000" i="1" dirty="0"/>
              <a:t>Allah tidak membebani seseorang melainkan sesuai dengan kesanggupannya. Ia mendapat pahala (dari kebaikan) yang diusahakannya dan ia mendapat </a:t>
            </a:r>
            <a:r>
              <a:rPr lang="ms-MY" sz="2000" i="1" dirty="0" smtClean="0"/>
              <a:t>seksa </a:t>
            </a:r>
            <a:r>
              <a:rPr lang="ms-MY" sz="2000" i="1" dirty="0"/>
              <a:t>(dari kejahatan) yang dikerjakannya. (Mereka berdoa): "Ya Tuhan kami, janganlah Engkau hukum kami jika kami lupa atau kami tersalah. Ya Tuhan kami, janganlah Engkau bebankan kepada kami beban yang berat sebagaimana Engkau bebankan kepada orang-orang yang sebelum kami. Ya Tuhan kami, janganlah Engkau pikulkan kepada kami apa yang tak sanggup kami memikulnya. Beri maaflah kami; </a:t>
            </a:r>
            <a:r>
              <a:rPr lang="ms-MY" sz="2000" i="1" dirty="0" err="1"/>
              <a:t>ampunilah</a:t>
            </a:r>
            <a:r>
              <a:rPr lang="ms-MY" sz="2000" i="1" dirty="0"/>
              <a:t> kami; dan </a:t>
            </a:r>
            <a:r>
              <a:rPr lang="ms-MY" sz="2000" i="1" dirty="0" err="1"/>
              <a:t>rahmatilah</a:t>
            </a:r>
            <a:r>
              <a:rPr lang="ms-MY" sz="2000" i="1" dirty="0"/>
              <a:t> kami. Engkaulah Penolong kami, maka </a:t>
            </a:r>
            <a:r>
              <a:rPr lang="ms-MY" sz="2000" i="1" dirty="0" err="1"/>
              <a:t>tolonglah</a:t>
            </a:r>
            <a:r>
              <a:rPr lang="ms-MY" sz="2000" i="1" dirty="0"/>
              <a:t> kami terhadap kaum yang kafir".</a:t>
            </a:r>
            <a:endParaRPr lang="en-MY" sz="2000" dirty="0"/>
          </a:p>
        </p:txBody>
      </p:sp>
      <p:sp>
        <p:nvSpPr>
          <p:cNvPr id="5" name="Rectangle 4"/>
          <p:cNvSpPr/>
          <p:nvPr/>
        </p:nvSpPr>
        <p:spPr>
          <a:xfrm>
            <a:off x="184212" y="1141581"/>
            <a:ext cx="8856984" cy="243143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لَا يُكَلِّفُ اللَّهُ نَفْسًا إِلَّا وُسْعَهَا ۚ لَهَا مَا كَسَبَتْ وَعَلَيْهَا مَا اكْتَسَبَتْ ۗ رَبَّنَا لَا تُؤَاخِذْنَا إِن نَّسِينَا أَوْ أَخْطَأْنَا ۚ رَبَّنَا وَلَا تَحْمِلْ عَلَيْنَا إِصْرًا كَمَا حَمَلْتَهُ عَلَى الَّذِينَ مِن قَبْلِنَا ۚ رَبَّنَا وَلَا تُحَمِّلْنَا مَا لَا طَاقَةَ لَنَا بِهِ ۖ وَاعْفُ عَنَّا وَاغْفِرْ لَنَا وَارْحَمْنَا ۚ أَنتَ مَوْلَانَا فَانصُرْنَا عَلَى الْقَوْمِ الْكَافِرِينَ </a:t>
            </a:r>
            <a:endParaRPr lang="ms-MY" sz="3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70264"/>
            <a:ext cx="9144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للهِ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76943"/>
            <a:ext cx="91440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22" y="251937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1564337"/>
            <a:ext cx="8388424" cy="2800767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لِيْ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وَلَكُمْ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في الْكِتَابِ وَالسُّنَّة،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وَنَفَعَنِي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وَإِيَّاكُمْ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أيَاتِ وَاْ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كمة،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قَوْلِيْ هَذَا وَأَسْتَغْفِرُ اللهَ الْعَظِيْمَ لِيْ وَلَكُمْ وَلِسَائِرِ الْمُسْلِمِيْنَ وَالْمُسْلِمَاتِ وَالْمُؤْمِنِيْنَ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وَالْمُؤْمِنَاتِ، </a:t>
            </a:r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فَاسْتَغْفِرُوْهُ، إِنَّهُ هُوَ الْغَفُوْرُ الرَّحِيْمُ.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666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5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67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288" y="183232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768" y="1565464"/>
            <a:ext cx="8460432" cy="2015936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</a:t>
            </a:r>
            <a:r>
              <a:rPr lang="en-US" sz="1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1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</a:t>
            </a:r>
            <a:endParaRPr lang="en-US" sz="12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724400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39700">
                  <a:prstClr val="black">
                    <a:alpha val="4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3553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568" y="2018670"/>
            <a:ext cx="8460432" cy="1569660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لَّا إِلَهَ إِلَّا اللهُ وَحْدَهُ لَا شَرِيْكَ لَهُ، </a:t>
            </a:r>
            <a:endParaRPr lang="ar-SA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سَيِّدَنَا مُحَمَّدًا عَبْدُهُ وَرَسُوْلُهُ. 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02730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keEsaan-Nya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ar-SA" sz="22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-</a:t>
            </a:r>
            <a:r>
              <a:rPr lang="en-US" sz="22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US" sz="22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200" b="1" dirty="0">
              <a:ln w="635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504" y="-2738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08156"/>
            <a:ext cx="8460432" cy="1569660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وَأَتْبَاعِهِ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239816"/>
            <a:ext cx="8286808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18864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79646">
                  <a:lumMod val="20000"/>
                  <a:lumOff val="80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971780"/>
            <a:ext cx="8686800" cy="1569660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وَطَاعَتِهِ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تُفْلِحُوْنَ.</a:t>
            </a:r>
            <a:endParaRPr lang="en-US" sz="4800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839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mentaatiNya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800" b="1" dirty="0" err="1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565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endParaRPr lang="ms-MY" smtClean="0"/>
          </a:p>
        </p:txBody>
      </p:sp>
      <p:pic>
        <p:nvPicPr>
          <p:cNvPr id="3277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572049"/>
            <a:ext cx="8555511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berilah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keredhaan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atas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Khalifah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ar-rasyidin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Abu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Bakar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Omar,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Uthman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Ali,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seluruh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sahabat-sahabatnya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Baginda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hingga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hari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pembalasan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1457325"/>
            <a:ext cx="8532813" cy="3046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الْخُلَفَاءِ الرَّاشِدِيْنَ الْمَهْدِيِّيْنَ، سَادَتِنَا أَبِيْ بَكْرٍ وَعُمَرَ وَعُثْمَانَ وَعَلِيّ، وَعَنْ بَقِيَّةِ الصَّحَابَةِ أَجْمَعِيْنَ، وَعَنِ التَّابِعيْنَ وَتَابِعِى التَّابِعِيْنَ بِإِحْسَانٍ إِلَى يَوْمِ الدِّيْن.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0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6696" y="200015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62249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78575"/>
            <a:ext cx="9144000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  <a:gradFill>
            <a:gsLst>
              <a:gs pos="38000">
                <a:schemeClr val="dk1">
                  <a:tint val="50000"/>
                  <a:satMod val="300000"/>
                  <a:alpha val="3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484784"/>
            <a:ext cx="853244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سَمِيْعٌ قَرِيْبٌ مُجِيْبُ الدَّعَوَات.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44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556792"/>
            <a:ext cx="878497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أَلِّفْ بَيْنَ قُلُوْبِنَا، وَأَصْلِحْ ذَاتَ بَيْنِنَا، وَاجْعَلْنَا مِنَ الرَّاشِدِيْن. اللَّهُمَّ أَحْسِنْ عَاقِبَتَنَا فِى الأُمُوْرِ كُلِّهَا، وَأَجِرْنَا مِنْ خِزْيِ الدُّنْيَا وَعَذَابِ الأَخِرَة، يَا رَبَّ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775680"/>
            <a:ext cx="8712968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lembutkanlah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hati-hati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perbaikilah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lindungilah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29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28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04057" y="1340768"/>
            <a:ext cx="8735886" cy="544764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</a:t>
            </a: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اغْفِرْلَنَا ذُنُوْبَنَا وَلِوَالِدِيْنَا</a:t>
            </a:r>
            <a:r>
              <a:rPr lang="ar-SA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وَلِإِخْوَانِنَا الَّذِيْنَ </a:t>
            </a:r>
            <a:r>
              <a:rPr lang="ar-SA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سَبَقُونَا </a:t>
            </a: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بِالإِيمَانِ، وَلَا </a:t>
            </a:r>
            <a:r>
              <a:rPr lang="ar-SA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تَجْعَلْ فِي </a:t>
            </a: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قُلُوْبِنَا غِلَّا لِلَّذِيْنَ أَمَنُوْا، رَبَّنَا إِنَّكَ رَءُوْفُ الرَّحِيْم.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 smtClean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dosa-dosa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dosa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ibu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bapa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kami,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saudara-saudara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yang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peliharalah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hati-hati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kami,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Pengasih</a:t>
            </a:r>
            <a:endParaRPr lang="en-US" sz="20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0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4385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508518"/>
            <a:ext cx="88582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3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gradFill flip="none" rotWithShape="1">
            <a:gsLst>
              <a:gs pos="93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Maka Ingatlah Allah Yang Maha Agung 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2743200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Dirikan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Solat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….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Bernard MT Condensed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betulkan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anda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kerana</a:t>
            </a:r>
            <a:endParaRPr lang="en-US" sz="3200" b="1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yang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termasuk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dalam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kesempurnaan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solat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  <a:endParaRPr lang="en-US" sz="3200" b="1" i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752356"/>
            <a:ext cx="8856984" cy="572464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INTISARI KHUTBAH JUMAAT PADA </a:t>
            </a: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13</a:t>
            </a:r>
            <a:r>
              <a:rPr lang="en-MY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/07/2018</a:t>
            </a:r>
            <a:endParaRPr lang="en-MY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MY" sz="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TAJUK</a:t>
            </a:r>
            <a:r>
              <a:rPr lang="en-MY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 </a:t>
            </a:r>
            <a:r>
              <a:rPr lang="en-MY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PENDERMAAN DARAH SUATU IBADAH</a:t>
            </a:r>
            <a:endParaRPr lang="en-MY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9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KEJADIAN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MANUSIA SANGAT LENGKAP DAN SEIMBANG MEMILIKI ORGAN LUARAN DAN DALAMAN UNIK DAN AJAIB. SETIAP JUZU' ORGAN MEMPUNYAI HIKMAT DAN FUNGSI MEMBERIKAN KEHIDUPAN YANG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SELESA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DAN STABIL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n-US" sz="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NAMUN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MANUSIA SERING DIUJI HINGGA ADA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SETENGAH-SETENGAH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ORGAN ITU PERLUKAN RAWATAN. DI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ANTARANYA, KEHILANGAN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DARAH YANG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MEMERLUKAN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PENDERMAAN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n-US" sz="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DENGAN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ADANYA DARAH YANG DISUMBANGKAN OLEH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PENDERMA,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NYAWA DAPAT DISELAMATKAN DAN PENYAKIT DAPAT DISEMBUH DENGAN IZIN ALLAH. SEHUBUNGAN ITU MAJLIS FATWA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KEBANGSAAN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MENGHARUSKAN PENDERMAAN DARAH DEMI MASLAHAH MANUSIA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n-US" sz="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ISLAM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MENGGALAKKAN UMATNYA MEMBANTU DAN MENYUMBANG KEPADA INSAN MALANG.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JUSTERU,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TAMPILLAH MENDERMA DARAH DEMI MENYELAMATKAN MEREKA YANG MALANG. AMALAN INI MERUPAKAN INFAQ YANG MENJADI IBADAT JIKA DILAKUKAN DENGAN IKHLAS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.</a:t>
            </a:r>
          </a:p>
          <a:p>
            <a:pPr marL="457200" indent="-457200" algn="just">
              <a:buFontTx/>
              <a:buAutoNum type="arabicPeriod"/>
              <a:defRPr/>
            </a:pPr>
            <a:endParaRPr lang="en-US" sz="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SELAIN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GANJARAN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PAHALA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, MENDERMA DARAH TIDAK MEMBAHAYAKAN KESIHATAN MALAH MENAMBAH TENAGA DAN MENGURANGKAN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RISIKO PENYAKIT </a:t>
            </a:r>
            <a:r>
              <a:rPr lang="en-US" sz="17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SEPERTI JANTUNG DAN ANGIN </a:t>
            </a:r>
            <a:r>
              <a:rPr lang="en-US" sz="17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cs typeface="Arial" charset="0"/>
              </a:rPr>
              <a:t>AHMAR.</a:t>
            </a:r>
            <a:endParaRPr lang="en-MY" sz="17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27584" y="7620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8" y="2011740"/>
            <a:ext cx="8964488" cy="15696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اَللّهُـمَّ صَلّ وَسَلّـِمْ وَبَارِكْ عَلَى سَيّدِنَا مُحَمَّدٍ، </a:t>
            </a:r>
            <a:endParaRPr lang="ar-SA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وَأَصْحَابِهِ وَمَنْ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تَبِعَه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ُ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بإ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حْسَانٍ إ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ى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يَوْمِ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الدِّيْنَ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</a:t>
            </a:r>
            <a:endParaRPr lang="ar-EG" sz="48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36368"/>
            <a:ext cx="9144000" cy="18158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‘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’.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9200" y="228600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975991"/>
            <a:ext cx="8424936" cy="1754326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حَقَّ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تُقَاتِهِ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اتمَوُتُنَّ إِل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وَأَنْتُمْ مُسْلِمُوْنَ.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00826"/>
            <a:ext cx="9144000" cy="12464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Marilah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pertingkatkan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ketakwaan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kepada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Taala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dengan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menjaga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akidah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kita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janganlah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kita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melainkan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dalam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keadaan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Islam</a:t>
            </a:r>
            <a:endParaRPr lang="en-GB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081" y="159603"/>
            <a:ext cx="8534399" cy="843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43911" tIns="36291" rIns="43911" bIns="362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    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ar-SA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   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At-Tin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4:</a:t>
            </a:r>
            <a:endParaRPr kumimoji="0" lang="en-MY" sz="2800" b="0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04" y="4503003"/>
            <a:ext cx="8991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“</a:t>
            </a:r>
            <a:r>
              <a:rPr lang="en-US" sz="2400" i="1" dirty="0" err="1" smtClean="0"/>
              <a:t>Sesungguhnya</a:t>
            </a:r>
            <a:r>
              <a:rPr lang="en-US" sz="2400" i="1" dirty="0" smtClean="0"/>
              <a:t> </a:t>
            </a:r>
            <a:r>
              <a:rPr lang="en-US" sz="2400" i="1" dirty="0"/>
              <a:t>Kami </a:t>
            </a:r>
            <a:r>
              <a:rPr lang="en-US" sz="2400" i="1" dirty="0" err="1"/>
              <a:t>telah</a:t>
            </a:r>
            <a:r>
              <a:rPr lang="en-US" sz="2400" i="1" dirty="0"/>
              <a:t> </a:t>
            </a:r>
            <a:r>
              <a:rPr lang="en-US" sz="2400" i="1" dirty="0" err="1"/>
              <a:t>menciptakan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bentuk</a:t>
            </a:r>
            <a:r>
              <a:rPr lang="en-US" sz="2400" i="1" dirty="0"/>
              <a:t> yang </a:t>
            </a:r>
            <a:r>
              <a:rPr lang="en-US" sz="2400" i="1" dirty="0" err="1"/>
              <a:t>sebaik-baiknya</a:t>
            </a:r>
            <a:r>
              <a:rPr lang="en-US" sz="2400" i="1" dirty="0"/>
              <a:t> (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berkelengkapan</a:t>
            </a:r>
            <a:r>
              <a:rPr lang="en-US" sz="2400" i="1" dirty="0"/>
              <a:t> </a:t>
            </a:r>
            <a:r>
              <a:rPr lang="en-US" sz="2400" i="1" dirty="0" err="1"/>
              <a:t>sesuai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keadaannya</a:t>
            </a:r>
            <a:r>
              <a:rPr lang="en-US" sz="2400" i="1" dirty="0" smtClean="0"/>
              <a:t>)</a:t>
            </a:r>
            <a:r>
              <a:rPr lang="en-US" sz="2400" i="1" dirty="0" smtClean="0"/>
              <a:t>”.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184212" y="3055203"/>
            <a:ext cx="8856984" cy="8309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خَلَقْنَا الْإِنسَانَ فِي أَحْسَنِ تَقْوِيمٍ 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1254" y="1054970"/>
            <a:ext cx="3754946" cy="1863405"/>
          </a:xfrm>
          <a:prstGeom prst="rightArrow">
            <a:avLst>
              <a:gd name="adj1" fmla="val 50000"/>
              <a:gd name="adj2" fmla="val 480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ciptaan</a:t>
            </a:r>
            <a:endParaRPr kumimoji="0" lang="en-MY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504" y="228600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Sistem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triped Right Arrow 3"/>
          <p:cNvSpPr/>
          <p:nvPr/>
        </p:nvSpPr>
        <p:spPr>
          <a:xfrm rot="16200000">
            <a:off x="2326556" y="2935894"/>
            <a:ext cx="4603034" cy="963304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5292078" y="926219"/>
            <a:ext cx="3359461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Organ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Dalaman</a:t>
            </a:r>
            <a:endParaRPr lang="ar-SA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36918"/>
            <a:ext cx="3359462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O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rgan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Luaran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endParaRPr lang="ar-SA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6882358"/>
              </p:ext>
            </p:extLst>
          </p:nvPr>
        </p:nvGraphicFramePr>
        <p:xfrm>
          <a:off x="-108520" y="1758623"/>
          <a:ext cx="4283967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26659699"/>
              </p:ext>
            </p:extLst>
          </p:nvPr>
        </p:nvGraphicFramePr>
        <p:xfrm>
          <a:off x="4499992" y="1830631"/>
          <a:ext cx="4283967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066779" y="5719063"/>
            <a:ext cx="5313533" cy="1080120"/>
          </a:xfrm>
          <a:prstGeom prst="roundRect">
            <a:avLst>
              <a:gd name="adj" fmla="val 1136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Kesempurnaan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sistem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selesa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1475656" y="5935087"/>
            <a:ext cx="792088" cy="315232"/>
          </a:xfrm>
          <a:prstGeom prst="striped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  <p:sp>
        <p:nvSpPr>
          <p:cNvPr id="11" name="Striped Right Arrow 10"/>
          <p:cNvSpPr/>
          <p:nvPr/>
        </p:nvSpPr>
        <p:spPr>
          <a:xfrm>
            <a:off x="1475656" y="6295127"/>
            <a:ext cx="792088" cy="315232"/>
          </a:xfrm>
          <a:prstGeom prst="striped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080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sokongan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1" y="1858888"/>
            <a:ext cx="4146226" cy="1642120"/>
          </a:xfrm>
          <a:prstGeom prst="roundRect">
            <a:avLst>
              <a:gd name="adj" fmla="val 1136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s-MY" sz="23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 manusia diuji dengan musibah seperti kehilangan darah akibat ... </a:t>
            </a:r>
            <a:endParaRPr lang="en-US" sz="23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2057747">
            <a:off x="4049209" y="2155645"/>
            <a:ext cx="498836" cy="41415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14972" y="2256350"/>
            <a:ext cx="4721524" cy="767062"/>
          </a:xfrm>
          <a:prstGeom prst="roundRect">
            <a:avLst>
              <a:gd name="adj" fmla="val 1136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Kemalangan jalan raya</a:t>
            </a:r>
            <a:endParaRPr lang="en-US" sz="2400" b="1" dirty="0">
              <a:solidFill>
                <a:schemeClr val="bg2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2057747">
            <a:off x="4063686" y="2850879"/>
            <a:ext cx="498836" cy="41415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26847" y="2946648"/>
            <a:ext cx="4721524" cy="914400"/>
          </a:xfrm>
          <a:prstGeom prst="roundRect">
            <a:avLst>
              <a:gd name="adj" fmla="val 1136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Komplikasi akibat bersalin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Explosion 1 8"/>
          <p:cNvSpPr/>
          <p:nvPr/>
        </p:nvSpPr>
        <p:spPr>
          <a:xfrm rot="20719250">
            <a:off x="2308032" y="3866301"/>
            <a:ext cx="3994189" cy="196907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sumbangan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darah</a:t>
            </a:r>
            <a:endParaRPr lang="en-MY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1504</Words>
  <Application>Microsoft Office PowerPoint</Application>
  <PresentationFormat>On-screen Show (4:3)</PresentationFormat>
  <Paragraphs>173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 Daud</dc:creator>
  <cp:lastModifiedBy>USER</cp:lastModifiedBy>
  <cp:revision>6</cp:revision>
  <dcterms:created xsi:type="dcterms:W3CDTF">2018-07-11T05:31:34Z</dcterms:created>
  <dcterms:modified xsi:type="dcterms:W3CDTF">2018-07-12T05:09:37Z</dcterms:modified>
</cp:coreProperties>
</file>